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94" r:id="rId5"/>
    <p:sldId id="263" r:id="rId6"/>
    <p:sldId id="290" r:id="rId7"/>
    <p:sldId id="292" r:id="rId8"/>
    <p:sldId id="261" r:id="rId9"/>
    <p:sldId id="29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67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8D07F-BADE-4E6A-938C-0710E70CC294}" type="doc">
      <dgm:prSet loTypeId="urn:microsoft.com/office/officeart/2005/8/layout/vList3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E21FFD-B955-4D53-B6B9-669E4D366214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Century Gothic" panose="020B0502020202020204" pitchFamily="34" charset="0"/>
            </a:rPr>
            <a:t>Трансляция опыта работы специалистов по сопровождению обучающихся с нарушениями зрения</a:t>
          </a:r>
        </a:p>
      </dgm:t>
    </dgm:pt>
    <dgm:pt modelId="{BD97C783-688D-49BD-A751-C4AB1D9FE334}" type="parTrans" cxnId="{E6A25212-83E9-450F-B191-B34E5EACBC13}">
      <dgm:prSet/>
      <dgm:spPr/>
      <dgm:t>
        <a:bodyPr/>
        <a:lstStyle/>
        <a:p>
          <a:endParaRPr lang="ru-RU"/>
        </a:p>
      </dgm:t>
    </dgm:pt>
    <dgm:pt modelId="{8DCB46AF-FA38-4B1F-8AD2-27D54FB83B09}" type="sibTrans" cxnId="{E6A25212-83E9-450F-B191-B34E5EACBC13}">
      <dgm:prSet/>
      <dgm:spPr/>
      <dgm:t>
        <a:bodyPr/>
        <a:lstStyle/>
        <a:p>
          <a:endParaRPr lang="ru-RU"/>
        </a:p>
      </dgm:t>
    </dgm:pt>
    <dgm:pt modelId="{3CBC3E48-E09F-4AD8-A8A5-C77306ADDAE9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Century Gothic" panose="020B0502020202020204" pitchFamily="34" charset="0"/>
            </a:rPr>
            <a:t>Информационно-консультативные мероприятия для образовательных организаций по основным направлениям их работы с обучающимися с нарушениями зрения</a:t>
          </a:r>
        </a:p>
      </dgm:t>
    </dgm:pt>
    <dgm:pt modelId="{F1677DAE-680E-4284-A95E-54484C9DF535}" type="parTrans" cxnId="{6474E04F-FB86-41E0-A002-0237861032E5}">
      <dgm:prSet/>
      <dgm:spPr/>
      <dgm:t>
        <a:bodyPr/>
        <a:lstStyle/>
        <a:p>
          <a:endParaRPr lang="ru-RU"/>
        </a:p>
      </dgm:t>
    </dgm:pt>
    <dgm:pt modelId="{7985136C-1E10-46F8-86C7-8574EE1B305E}" type="sibTrans" cxnId="{6474E04F-FB86-41E0-A002-0237861032E5}">
      <dgm:prSet/>
      <dgm:spPr/>
      <dgm:t>
        <a:bodyPr/>
        <a:lstStyle/>
        <a:p>
          <a:endParaRPr lang="ru-RU"/>
        </a:p>
      </dgm:t>
    </dgm:pt>
    <dgm:pt modelId="{DC485AC8-6442-4EF3-A639-4429DF6F6CEF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Century Gothic" panose="020B0502020202020204" pitchFamily="34" charset="0"/>
            </a:rPr>
            <a:t>Методическое сопровождение специалистов образовательных учреждений</a:t>
          </a:r>
        </a:p>
      </dgm:t>
    </dgm:pt>
    <dgm:pt modelId="{14DEC27D-D73F-4DDB-9B94-94D782696BFB}" type="parTrans" cxnId="{8B7FF15F-62EB-462D-A2FC-A5E20A02319D}">
      <dgm:prSet/>
      <dgm:spPr/>
      <dgm:t>
        <a:bodyPr/>
        <a:lstStyle/>
        <a:p>
          <a:endParaRPr lang="ru-RU"/>
        </a:p>
      </dgm:t>
    </dgm:pt>
    <dgm:pt modelId="{A547E965-3E78-443E-8424-DCCEDA53402D}" type="sibTrans" cxnId="{8B7FF15F-62EB-462D-A2FC-A5E20A02319D}">
      <dgm:prSet/>
      <dgm:spPr/>
      <dgm:t>
        <a:bodyPr/>
        <a:lstStyle/>
        <a:p>
          <a:endParaRPr lang="ru-RU"/>
        </a:p>
      </dgm:t>
    </dgm:pt>
    <dgm:pt modelId="{ABD5B68E-D456-40F5-94B9-3BB1F6C2A31A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Century Gothic" panose="020B0502020202020204" pitchFamily="34" charset="0"/>
            </a:rPr>
            <a:t>Психолого-педагогические сопровождение детей в условиях реализации АООП</a:t>
          </a:r>
        </a:p>
      </dgm:t>
    </dgm:pt>
    <dgm:pt modelId="{0D303119-5BFB-4A52-B4FE-0FD4FCAB000A}" type="parTrans" cxnId="{75BEAE7F-C872-494A-A6BC-AD7BF6B173DE}">
      <dgm:prSet/>
      <dgm:spPr/>
      <dgm:t>
        <a:bodyPr/>
        <a:lstStyle/>
        <a:p>
          <a:endParaRPr lang="ru-RU"/>
        </a:p>
      </dgm:t>
    </dgm:pt>
    <dgm:pt modelId="{94A0A49A-E2DA-4560-A5B9-E3BD5A08EA7E}" type="sibTrans" cxnId="{75BEAE7F-C872-494A-A6BC-AD7BF6B173DE}">
      <dgm:prSet/>
      <dgm:spPr/>
      <dgm:t>
        <a:bodyPr/>
        <a:lstStyle/>
        <a:p>
          <a:endParaRPr lang="ru-RU"/>
        </a:p>
      </dgm:t>
    </dgm:pt>
    <dgm:pt modelId="{67A8775E-0118-4C46-9AC9-2DC024C9E8C6}" type="pres">
      <dgm:prSet presAssocID="{4A78D07F-BADE-4E6A-938C-0710E70CC2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CFA553-7785-4E79-86E4-7D2D151C3F6E}" type="pres">
      <dgm:prSet presAssocID="{44E21FFD-B955-4D53-B6B9-669E4D366214}" presName="composite" presStyleCnt="0"/>
      <dgm:spPr/>
    </dgm:pt>
    <dgm:pt modelId="{0F772E12-4AB1-4C2C-88AD-864061F00869}" type="pres">
      <dgm:prSet presAssocID="{44E21FFD-B955-4D53-B6B9-669E4D366214}" presName="imgShp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15000" r="-15000"/>
          </a:stretch>
        </a:blipFill>
        <a:ln>
          <a:solidFill>
            <a:srgbClr val="002060"/>
          </a:solidFill>
        </a:ln>
      </dgm:spPr>
    </dgm:pt>
    <dgm:pt modelId="{2E3A0999-7F45-4B27-9A4F-18AAEF3B68F4}" type="pres">
      <dgm:prSet presAssocID="{44E21FFD-B955-4D53-B6B9-669E4D366214}" presName="txShp" presStyleLbl="node1" presStyleIdx="0" presStyleCnt="4" custScaleX="113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3D870-2312-4D0C-BDBE-50B904325BCA}" type="pres">
      <dgm:prSet presAssocID="{8DCB46AF-FA38-4B1F-8AD2-27D54FB83B09}" presName="spacing" presStyleCnt="0"/>
      <dgm:spPr/>
    </dgm:pt>
    <dgm:pt modelId="{50B33954-E02C-4EF0-BDCA-C18500BF5903}" type="pres">
      <dgm:prSet presAssocID="{3CBC3E48-E09F-4AD8-A8A5-C77306ADDAE9}" presName="composite" presStyleCnt="0"/>
      <dgm:spPr/>
    </dgm:pt>
    <dgm:pt modelId="{78F8520A-CCA9-4C4C-AE87-E5E0192F3935}" type="pres">
      <dgm:prSet presAssocID="{3CBC3E48-E09F-4AD8-A8A5-C77306ADDAE9}" presName="imgShp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C89610FD-61B0-4B45-8C6E-420A48A03077}" type="pres">
      <dgm:prSet presAssocID="{3CBC3E48-E09F-4AD8-A8A5-C77306ADDAE9}" presName="txShp" presStyleLbl="node1" presStyleIdx="1" presStyleCnt="4" custScaleX="109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CE153-CA2D-4F73-A623-CA122DD376AD}" type="pres">
      <dgm:prSet presAssocID="{7985136C-1E10-46F8-86C7-8574EE1B305E}" presName="spacing" presStyleCnt="0"/>
      <dgm:spPr/>
    </dgm:pt>
    <dgm:pt modelId="{955D9F34-AE70-4706-9529-0A04000CC2BD}" type="pres">
      <dgm:prSet presAssocID="{DC485AC8-6442-4EF3-A639-4429DF6F6CEF}" presName="composite" presStyleCnt="0"/>
      <dgm:spPr/>
    </dgm:pt>
    <dgm:pt modelId="{89FFBE87-F89D-4F68-A667-B2BDB75218B4}" type="pres">
      <dgm:prSet presAssocID="{DC485AC8-6442-4EF3-A639-4429DF6F6CEF}" presName="imgShp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solidFill>
            <a:srgbClr val="002060"/>
          </a:solidFill>
        </a:ln>
      </dgm:spPr>
    </dgm:pt>
    <dgm:pt modelId="{E3176B21-2362-4C1C-AC57-F9F355F9A488}" type="pres">
      <dgm:prSet presAssocID="{DC485AC8-6442-4EF3-A639-4429DF6F6CEF}" presName="txShp" presStyleLbl="node1" presStyleIdx="2" presStyleCnt="4" custScaleX="106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E0390-7548-4031-9113-D96D94D988E9}" type="pres">
      <dgm:prSet presAssocID="{A547E965-3E78-443E-8424-DCCEDA53402D}" presName="spacing" presStyleCnt="0"/>
      <dgm:spPr/>
    </dgm:pt>
    <dgm:pt modelId="{57AEA421-07AB-4D05-823F-6EBB09452C6C}" type="pres">
      <dgm:prSet presAssocID="{ABD5B68E-D456-40F5-94B9-3BB1F6C2A31A}" presName="composite" presStyleCnt="0"/>
      <dgm:spPr/>
    </dgm:pt>
    <dgm:pt modelId="{A1D72A62-EF74-40B4-A950-43D43FB7238D}" type="pres">
      <dgm:prSet presAssocID="{ABD5B68E-D456-40F5-94B9-3BB1F6C2A31A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solidFill>
            <a:srgbClr val="002060"/>
          </a:solidFill>
        </a:ln>
      </dgm:spPr>
    </dgm:pt>
    <dgm:pt modelId="{AEAA18BD-A5DF-4DC5-A948-514DFEE51E4A}" type="pres">
      <dgm:prSet presAssocID="{ABD5B68E-D456-40F5-94B9-3BB1F6C2A31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7FF15F-62EB-462D-A2FC-A5E20A02319D}" srcId="{4A78D07F-BADE-4E6A-938C-0710E70CC294}" destId="{DC485AC8-6442-4EF3-A639-4429DF6F6CEF}" srcOrd="2" destOrd="0" parTransId="{14DEC27D-D73F-4DDB-9B94-94D782696BFB}" sibTransId="{A547E965-3E78-443E-8424-DCCEDA53402D}"/>
    <dgm:cxn modelId="{23C5E518-44A9-4F3C-8AA9-35CF4C7386A2}" type="presOf" srcId="{44E21FFD-B955-4D53-B6B9-669E4D366214}" destId="{2E3A0999-7F45-4B27-9A4F-18AAEF3B68F4}" srcOrd="0" destOrd="0" presId="urn:microsoft.com/office/officeart/2005/8/layout/vList3"/>
    <dgm:cxn modelId="{B2C16B60-D113-416D-AAC3-CEF3554C8469}" type="presOf" srcId="{3CBC3E48-E09F-4AD8-A8A5-C77306ADDAE9}" destId="{C89610FD-61B0-4B45-8C6E-420A48A03077}" srcOrd="0" destOrd="0" presId="urn:microsoft.com/office/officeart/2005/8/layout/vList3"/>
    <dgm:cxn modelId="{6474E04F-FB86-41E0-A002-0237861032E5}" srcId="{4A78D07F-BADE-4E6A-938C-0710E70CC294}" destId="{3CBC3E48-E09F-4AD8-A8A5-C77306ADDAE9}" srcOrd="1" destOrd="0" parTransId="{F1677DAE-680E-4284-A95E-54484C9DF535}" sibTransId="{7985136C-1E10-46F8-86C7-8574EE1B305E}"/>
    <dgm:cxn modelId="{3EF997E0-1257-4E3C-B652-7B6B79D9A757}" type="presOf" srcId="{4A78D07F-BADE-4E6A-938C-0710E70CC294}" destId="{67A8775E-0118-4C46-9AC9-2DC024C9E8C6}" srcOrd="0" destOrd="0" presId="urn:microsoft.com/office/officeart/2005/8/layout/vList3"/>
    <dgm:cxn modelId="{E6A25212-83E9-450F-B191-B34E5EACBC13}" srcId="{4A78D07F-BADE-4E6A-938C-0710E70CC294}" destId="{44E21FFD-B955-4D53-B6B9-669E4D366214}" srcOrd="0" destOrd="0" parTransId="{BD97C783-688D-49BD-A751-C4AB1D9FE334}" sibTransId="{8DCB46AF-FA38-4B1F-8AD2-27D54FB83B09}"/>
    <dgm:cxn modelId="{A50626AF-E75C-4DD3-8595-31061FE31079}" type="presOf" srcId="{DC485AC8-6442-4EF3-A639-4429DF6F6CEF}" destId="{E3176B21-2362-4C1C-AC57-F9F355F9A488}" srcOrd="0" destOrd="0" presId="urn:microsoft.com/office/officeart/2005/8/layout/vList3"/>
    <dgm:cxn modelId="{868F06DB-23C7-4635-A27C-279FBC730FDA}" type="presOf" srcId="{ABD5B68E-D456-40F5-94B9-3BB1F6C2A31A}" destId="{AEAA18BD-A5DF-4DC5-A948-514DFEE51E4A}" srcOrd="0" destOrd="0" presId="urn:microsoft.com/office/officeart/2005/8/layout/vList3"/>
    <dgm:cxn modelId="{75BEAE7F-C872-494A-A6BC-AD7BF6B173DE}" srcId="{4A78D07F-BADE-4E6A-938C-0710E70CC294}" destId="{ABD5B68E-D456-40F5-94B9-3BB1F6C2A31A}" srcOrd="3" destOrd="0" parTransId="{0D303119-5BFB-4A52-B4FE-0FD4FCAB000A}" sibTransId="{94A0A49A-E2DA-4560-A5B9-E3BD5A08EA7E}"/>
    <dgm:cxn modelId="{43CAB18F-8D31-41CC-8AAA-92554B754613}" type="presParOf" srcId="{67A8775E-0118-4C46-9AC9-2DC024C9E8C6}" destId="{EACFA553-7785-4E79-86E4-7D2D151C3F6E}" srcOrd="0" destOrd="0" presId="urn:microsoft.com/office/officeart/2005/8/layout/vList3"/>
    <dgm:cxn modelId="{CE1DDF3E-AA14-4328-9275-E81810CD781E}" type="presParOf" srcId="{EACFA553-7785-4E79-86E4-7D2D151C3F6E}" destId="{0F772E12-4AB1-4C2C-88AD-864061F00869}" srcOrd="0" destOrd="0" presId="urn:microsoft.com/office/officeart/2005/8/layout/vList3"/>
    <dgm:cxn modelId="{390EA6D0-B36A-43F5-B2F5-15B548702E8F}" type="presParOf" srcId="{EACFA553-7785-4E79-86E4-7D2D151C3F6E}" destId="{2E3A0999-7F45-4B27-9A4F-18AAEF3B68F4}" srcOrd="1" destOrd="0" presId="urn:microsoft.com/office/officeart/2005/8/layout/vList3"/>
    <dgm:cxn modelId="{FB3D648B-AFEA-4CA9-AD9E-E6691FA3AE45}" type="presParOf" srcId="{67A8775E-0118-4C46-9AC9-2DC024C9E8C6}" destId="{0393D870-2312-4D0C-BDBE-50B904325BCA}" srcOrd="1" destOrd="0" presId="urn:microsoft.com/office/officeart/2005/8/layout/vList3"/>
    <dgm:cxn modelId="{3C4EEE0E-54AD-4D84-BE31-ED1702ADCF42}" type="presParOf" srcId="{67A8775E-0118-4C46-9AC9-2DC024C9E8C6}" destId="{50B33954-E02C-4EF0-BDCA-C18500BF5903}" srcOrd="2" destOrd="0" presId="urn:microsoft.com/office/officeart/2005/8/layout/vList3"/>
    <dgm:cxn modelId="{33738B80-DCCF-4463-9F87-126A609A15D9}" type="presParOf" srcId="{50B33954-E02C-4EF0-BDCA-C18500BF5903}" destId="{78F8520A-CCA9-4C4C-AE87-E5E0192F3935}" srcOrd="0" destOrd="0" presId="urn:microsoft.com/office/officeart/2005/8/layout/vList3"/>
    <dgm:cxn modelId="{78A9D1B2-A1DA-473C-9A92-630EF8520BAB}" type="presParOf" srcId="{50B33954-E02C-4EF0-BDCA-C18500BF5903}" destId="{C89610FD-61B0-4B45-8C6E-420A48A03077}" srcOrd="1" destOrd="0" presId="urn:microsoft.com/office/officeart/2005/8/layout/vList3"/>
    <dgm:cxn modelId="{F320E75E-1A5F-474A-9637-58083578F521}" type="presParOf" srcId="{67A8775E-0118-4C46-9AC9-2DC024C9E8C6}" destId="{4A4CE153-CA2D-4F73-A623-CA122DD376AD}" srcOrd="3" destOrd="0" presId="urn:microsoft.com/office/officeart/2005/8/layout/vList3"/>
    <dgm:cxn modelId="{51DF5E5E-D489-4419-B2CB-047B7DBD4783}" type="presParOf" srcId="{67A8775E-0118-4C46-9AC9-2DC024C9E8C6}" destId="{955D9F34-AE70-4706-9529-0A04000CC2BD}" srcOrd="4" destOrd="0" presId="urn:microsoft.com/office/officeart/2005/8/layout/vList3"/>
    <dgm:cxn modelId="{35C408CE-956F-4BFD-B4EC-7236400C524D}" type="presParOf" srcId="{955D9F34-AE70-4706-9529-0A04000CC2BD}" destId="{89FFBE87-F89D-4F68-A667-B2BDB75218B4}" srcOrd="0" destOrd="0" presId="urn:microsoft.com/office/officeart/2005/8/layout/vList3"/>
    <dgm:cxn modelId="{AC1AEF14-CF13-4DF4-9DDD-508E2BE8E5C6}" type="presParOf" srcId="{955D9F34-AE70-4706-9529-0A04000CC2BD}" destId="{E3176B21-2362-4C1C-AC57-F9F355F9A488}" srcOrd="1" destOrd="0" presId="urn:microsoft.com/office/officeart/2005/8/layout/vList3"/>
    <dgm:cxn modelId="{FE5E81DB-559A-4080-B3FF-FC695F74863A}" type="presParOf" srcId="{67A8775E-0118-4C46-9AC9-2DC024C9E8C6}" destId="{D5BE0390-7548-4031-9113-D96D94D988E9}" srcOrd="5" destOrd="0" presId="urn:microsoft.com/office/officeart/2005/8/layout/vList3"/>
    <dgm:cxn modelId="{C5152BF1-2AB4-4562-A095-0AD4D6E73D79}" type="presParOf" srcId="{67A8775E-0118-4C46-9AC9-2DC024C9E8C6}" destId="{57AEA421-07AB-4D05-823F-6EBB09452C6C}" srcOrd="6" destOrd="0" presId="urn:microsoft.com/office/officeart/2005/8/layout/vList3"/>
    <dgm:cxn modelId="{8C5EDF56-8600-4CDF-8E81-2467BDAC2B61}" type="presParOf" srcId="{57AEA421-07AB-4D05-823F-6EBB09452C6C}" destId="{A1D72A62-EF74-40B4-A950-43D43FB7238D}" srcOrd="0" destOrd="0" presId="urn:microsoft.com/office/officeart/2005/8/layout/vList3"/>
    <dgm:cxn modelId="{E02150DB-27DB-4FBC-AEBA-BCE0BF1BF750}" type="presParOf" srcId="{57AEA421-07AB-4D05-823F-6EBB09452C6C}" destId="{AEAA18BD-A5DF-4DC5-A948-514DFEE51E4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998454-BBE2-4A63-A34E-9D48EB3FA64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684450-CF43-47F2-BCAC-8183ACE0244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Формирование локальных актов, регулирующих деятельность ОУ в области инклюзивного образования</a:t>
          </a:r>
        </a:p>
      </dgm:t>
    </dgm:pt>
    <dgm:pt modelId="{7FDCF7C5-1262-478E-9189-C7103485EE44}" type="parTrans" cxnId="{03C719C4-2043-4FA3-8BA7-2B78F6F6B537}">
      <dgm:prSet/>
      <dgm:spPr/>
      <dgm:t>
        <a:bodyPr/>
        <a:lstStyle/>
        <a:p>
          <a:endParaRPr lang="ru-RU"/>
        </a:p>
      </dgm:t>
    </dgm:pt>
    <dgm:pt modelId="{132ACC72-F317-443A-B234-815955902787}" type="sibTrans" cxnId="{03C719C4-2043-4FA3-8BA7-2B78F6F6B537}">
      <dgm:prSet/>
      <dgm:spPr/>
      <dgm:t>
        <a:bodyPr/>
        <a:lstStyle/>
        <a:p>
          <a:endParaRPr lang="ru-RU"/>
        </a:p>
      </dgm:t>
    </dgm:pt>
    <dgm:pt modelId="{9BA142D0-ECC7-4A09-A0A9-243B9D613E4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Проектирование и реализация АООП</a:t>
          </a:r>
        </a:p>
      </dgm:t>
    </dgm:pt>
    <dgm:pt modelId="{BA353534-623A-4764-AD89-CFC0EC26DF4B}" type="parTrans" cxnId="{221C7653-0F21-43B4-9274-7A64648A19A0}">
      <dgm:prSet/>
      <dgm:spPr/>
      <dgm:t>
        <a:bodyPr/>
        <a:lstStyle/>
        <a:p>
          <a:endParaRPr lang="ru-RU"/>
        </a:p>
      </dgm:t>
    </dgm:pt>
    <dgm:pt modelId="{82F0C37B-C8F0-4222-A1CE-305BB85FBC49}" type="sibTrans" cxnId="{221C7653-0F21-43B4-9274-7A64648A19A0}">
      <dgm:prSet/>
      <dgm:spPr/>
      <dgm:t>
        <a:bodyPr/>
        <a:lstStyle/>
        <a:p>
          <a:endParaRPr lang="ru-RU"/>
        </a:p>
      </dgm:t>
    </dgm:pt>
    <dgm:pt modelId="{CFFF5E79-C39D-4CC9-81C7-67FBEBE60E2C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Организация коррекционно-развивающей работы</a:t>
          </a:r>
        </a:p>
      </dgm:t>
    </dgm:pt>
    <dgm:pt modelId="{27050824-0C9F-4ADD-8779-53A72DF3E952}" type="parTrans" cxnId="{CB44E1B4-7AF1-47A8-909B-455189A1BCB2}">
      <dgm:prSet/>
      <dgm:spPr/>
      <dgm:t>
        <a:bodyPr/>
        <a:lstStyle/>
        <a:p>
          <a:endParaRPr lang="ru-RU"/>
        </a:p>
      </dgm:t>
    </dgm:pt>
    <dgm:pt modelId="{06DB2CC2-B6D8-4008-A9E5-D0D6944D0DD2}" type="sibTrans" cxnId="{CB44E1B4-7AF1-47A8-909B-455189A1BCB2}">
      <dgm:prSet/>
      <dgm:spPr/>
      <dgm:t>
        <a:bodyPr/>
        <a:lstStyle/>
        <a:p>
          <a:endParaRPr lang="ru-RU"/>
        </a:p>
      </dgm:t>
    </dgm:pt>
    <dgm:pt modelId="{F7E25CA9-8C1D-469F-9E7B-5FA3691491E4}" type="pres">
      <dgm:prSet presAssocID="{B0998454-BBE2-4A63-A34E-9D48EB3FA6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DF738B-86F4-4FAF-9F2A-72B6EF787668}" type="pres">
      <dgm:prSet presAssocID="{B0998454-BBE2-4A63-A34E-9D48EB3FA64F}" presName="fgShape" presStyleLbl="fgShp" presStyleIdx="0" presStyleCnt="1"/>
      <dgm:spPr/>
    </dgm:pt>
    <dgm:pt modelId="{60C7F009-A8DF-4EC4-B0D0-36CF22B0F17A}" type="pres">
      <dgm:prSet presAssocID="{B0998454-BBE2-4A63-A34E-9D48EB3FA64F}" presName="linComp" presStyleCnt="0"/>
      <dgm:spPr/>
    </dgm:pt>
    <dgm:pt modelId="{B3803AC8-ADF7-43E7-B594-EDE8B28AA658}" type="pres">
      <dgm:prSet presAssocID="{C0684450-CF43-47F2-BCAC-8183ACE02446}" presName="compNode" presStyleCnt="0"/>
      <dgm:spPr/>
    </dgm:pt>
    <dgm:pt modelId="{E5EA6D1E-6EC9-4B29-8581-47BCF05ECD52}" type="pres">
      <dgm:prSet presAssocID="{C0684450-CF43-47F2-BCAC-8183ACE02446}" presName="bkgdShape" presStyleLbl="node1" presStyleIdx="0" presStyleCnt="3"/>
      <dgm:spPr/>
      <dgm:t>
        <a:bodyPr/>
        <a:lstStyle/>
        <a:p>
          <a:endParaRPr lang="ru-RU"/>
        </a:p>
      </dgm:t>
    </dgm:pt>
    <dgm:pt modelId="{3E6C6EFC-2CBC-4FC4-B6ED-A59ABD065B51}" type="pres">
      <dgm:prSet presAssocID="{C0684450-CF43-47F2-BCAC-8183ACE0244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E8AEC-3E8A-4E00-BA57-8068A926B61B}" type="pres">
      <dgm:prSet presAssocID="{C0684450-CF43-47F2-BCAC-8183ACE02446}" presName="invisiNode" presStyleLbl="node1" presStyleIdx="0" presStyleCnt="3"/>
      <dgm:spPr/>
    </dgm:pt>
    <dgm:pt modelId="{252A4144-CD77-449B-BF45-9DB6591A234B}" type="pres">
      <dgm:prSet presAssocID="{C0684450-CF43-47F2-BCAC-8183ACE02446}" presName="imagNode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C261DB2-AEA7-4704-B4EB-42A8B06AB1C1}" type="pres">
      <dgm:prSet presAssocID="{132ACC72-F317-443A-B234-8159559027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F4816A-9D66-4CA2-937D-FC73A86BD3F3}" type="pres">
      <dgm:prSet presAssocID="{9BA142D0-ECC7-4A09-A0A9-243B9D613E45}" presName="compNode" presStyleCnt="0"/>
      <dgm:spPr/>
    </dgm:pt>
    <dgm:pt modelId="{867FBCA4-A3B5-4EB8-B38D-1F6D15AF1990}" type="pres">
      <dgm:prSet presAssocID="{9BA142D0-ECC7-4A09-A0A9-243B9D613E45}" presName="bkgdShape" presStyleLbl="node1" presStyleIdx="1" presStyleCnt="3"/>
      <dgm:spPr/>
      <dgm:t>
        <a:bodyPr/>
        <a:lstStyle/>
        <a:p>
          <a:endParaRPr lang="ru-RU"/>
        </a:p>
      </dgm:t>
    </dgm:pt>
    <dgm:pt modelId="{54DA1C3E-62BE-41D1-B6E8-657A058740E4}" type="pres">
      <dgm:prSet presAssocID="{9BA142D0-ECC7-4A09-A0A9-243B9D613E4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9E657-8303-479B-B179-61DF03F5BA17}" type="pres">
      <dgm:prSet presAssocID="{9BA142D0-ECC7-4A09-A0A9-243B9D613E45}" presName="invisiNode" presStyleLbl="node1" presStyleIdx="1" presStyleCnt="3"/>
      <dgm:spPr/>
    </dgm:pt>
    <dgm:pt modelId="{DDCCFA78-2B5B-47AE-977F-C090382EEF47}" type="pres">
      <dgm:prSet presAssocID="{9BA142D0-ECC7-4A09-A0A9-243B9D613E45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31000" r="-31000"/>
          </a:stretch>
        </a:blipFill>
      </dgm:spPr>
    </dgm:pt>
    <dgm:pt modelId="{C29D9CED-EAE0-46CF-A2DB-CB55495F618D}" type="pres">
      <dgm:prSet presAssocID="{82F0C37B-C8F0-4222-A1CE-305BB85FBC4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665294C-BA23-48AC-AD33-FB262605E709}" type="pres">
      <dgm:prSet presAssocID="{CFFF5E79-C39D-4CC9-81C7-67FBEBE60E2C}" presName="compNode" presStyleCnt="0"/>
      <dgm:spPr/>
    </dgm:pt>
    <dgm:pt modelId="{E72A34F8-55D7-4B25-A20E-6830FE929B3A}" type="pres">
      <dgm:prSet presAssocID="{CFFF5E79-C39D-4CC9-81C7-67FBEBE60E2C}" presName="bkgdShape" presStyleLbl="node1" presStyleIdx="2" presStyleCnt="3"/>
      <dgm:spPr/>
      <dgm:t>
        <a:bodyPr/>
        <a:lstStyle/>
        <a:p>
          <a:endParaRPr lang="ru-RU"/>
        </a:p>
      </dgm:t>
    </dgm:pt>
    <dgm:pt modelId="{9C36DF2D-E932-4CB7-A85A-F601EE3903BE}" type="pres">
      <dgm:prSet presAssocID="{CFFF5E79-C39D-4CC9-81C7-67FBEBE60E2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E0090-EF0B-41FE-8AA4-14F3309836FB}" type="pres">
      <dgm:prSet presAssocID="{CFFF5E79-C39D-4CC9-81C7-67FBEBE60E2C}" presName="invisiNode" presStyleLbl="node1" presStyleIdx="2" presStyleCnt="3"/>
      <dgm:spPr/>
    </dgm:pt>
    <dgm:pt modelId="{EED8AEDF-7F09-45E9-B0C7-0582D6A61F98}" type="pres">
      <dgm:prSet presAssocID="{CFFF5E79-C39D-4CC9-81C7-67FBEBE60E2C}" presName="imagNode" presStyleLbl="fgImgPlace1" presStyleIdx="2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</dgm:ptLst>
  <dgm:cxnLst>
    <dgm:cxn modelId="{E1427257-47D0-46E0-B84E-7073195198A4}" type="presOf" srcId="{9BA142D0-ECC7-4A09-A0A9-243B9D613E45}" destId="{867FBCA4-A3B5-4EB8-B38D-1F6D15AF1990}" srcOrd="0" destOrd="0" presId="urn:microsoft.com/office/officeart/2005/8/layout/hList7"/>
    <dgm:cxn modelId="{DD803C01-687A-4FC9-A750-27D79DD26BB2}" type="presOf" srcId="{C0684450-CF43-47F2-BCAC-8183ACE02446}" destId="{3E6C6EFC-2CBC-4FC4-B6ED-A59ABD065B51}" srcOrd="1" destOrd="0" presId="urn:microsoft.com/office/officeart/2005/8/layout/hList7"/>
    <dgm:cxn modelId="{6E936ED5-74D0-4C24-B651-FE57E8F46BF5}" type="presOf" srcId="{132ACC72-F317-443A-B234-815955902787}" destId="{7C261DB2-AEA7-4704-B4EB-42A8B06AB1C1}" srcOrd="0" destOrd="0" presId="urn:microsoft.com/office/officeart/2005/8/layout/hList7"/>
    <dgm:cxn modelId="{2DE14E0B-90A8-4695-BB5E-9EEE4024F594}" type="presOf" srcId="{C0684450-CF43-47F2-BCAC-8183ACE02446}" destId="{E5EA6D1E-6EC9-4B29-8581-47BCF05ECD52}" srcOrd="0" destOrd="0" presId="urn:microsoft.com/office/officeart/2005/8/layout/hList7"/>
    <dgm:cxn modelId="{CB44E1B4-7AF1-47A8-909B-455189A1BCB2}" srcId="{B0998454-BBE2-4A63-A34E-9D48EB3FA64F}" destId="{CFFF5E79-C39D-4CC9-81C7-67FBEBE60E2C}" srcOrd="2" destOrd="0" parTransId="{27050824-0C9F-4ADD-8779-53A72DF3E952}" sibTransId="{06DB2CC2-B6D8-4008-A9E5-D0D6944D0DD2}"/>
    <dgm:cxn modelId="{03C719C4-2043-4FA3-8BA7-2B78F6F6B537}" srcId="{B0998454-BBE2-4A63-A34E-9D48EB3FA64F}" destId="{C0684450-CF43-47F2-BCAC-8183ACE02446}" srcOrd="0" destOrd="0" parTransId="{7FDCF7C5-1262-478E-9189-C7103485EE44}" sibTransId="{132ACC72-F317-443A-B234-815955902787}"/>
    <dgm:cxn modelId="{A1A349F2-9A42-4D2A-9297-F74B01013853}" type="presOf" srcId="{CFFF5E79-C39D-4CC9-81C7-67FBEBE60E2C}" destId="{9C36DF2D-E932-4CB7-A85A-F601EE3903BE}" srcOrd="1" destOrd="0" presId="urn:microsoft.com/office/officeart/2005/8/layout/hList7"/>
    <dgm:cxn modelId="{9AB12D78-FFAE-4E7B-B119-3B2CAFE404E1}" type="presOf" srcId="{CFFF5E79-C39D-4CC9-81C7-67FBEBE60E2C}" destId="{E72A34F8-55D7-4B25-A20E-6830FE929B3A}" srcOrd="0" destOrd="0" presId="urn:microsoft.com/office/officeart/2005/8/layout/hList7"/>
    <dgm:cxn modelId="{525B9462-0A26-4811-9015-CC363FA9ED4F}" type="presOf" srcId="{B0998454-BBE2-4A63-A34E-9D48EB3FA64F}" destId="{F7E25CA9-8C1D-469F-9E7B-5FA3691491E4}" srcOrd="0" destOrd="0" presId="urn:microsoft.com/office/officeart/2005/8/layout/hList7"/>
    <dgm:cxn modelId="{C01A1178-7523-4CD7-9E72-8DA6B3466DD9}" type="presOf" srcId="{82F0C37B-C8F0-4222-A1CE-305BB85FBC49}" destId="{C29D9CED-EAE0-46CF-A2DB-CB55495F618D}" srcOrd="0" destOrd="0" presId="urn:microsoft.com/office/officeart/2005/8/layout/hList7"/>
    <dgm:cxn modelId="{221C7653-0F21-43B4-9274-7A64648A19A0}" srcId="{B0998454-BBE2-4A63-A34E-9D48EB3FA64F}" destId="{9BA142D0-ECC7-4A09-A0A9-243B9D613E45}" srcOrd="1" destOrd="0" parTransId="{BA353534-623A-4764-AD89-CFC0EC26DF4B}" sibTransId="{82F0C37B-C8F0-4222-A1CE-305BB85FBC49}"/>
    <dgm:cxn modelId="{35CD0700-F19C-4685-95F0-32FA8F4A5C73}" type="presOf" srcId="{9BA142D0-ECC7-4A09-A0A9-243B9D613E45}" destId="{54DA1C3E-62BE-41D1-B6E8-657A058740E4}" srcOrd="1" destOrd="0" presId="urn:microsoft.com/office/officeart/2005/8/layout/hList7"/>
    <dgm:cxn modelId="{B4AE581E-3BED-4C4A-A43A-B8FC43F8111A}" type="presParOf" srcId="{F7E25CA9-8C1D-469F-9E7B-5FA3691491E4}" destId="{FCDF738B-86F4-4FAF-9F2A-72B6EF787668}" srcOrd="0" destOrd="0" presId="urn:microsoft.com/office/officeart/2005/8/layout/hList7"/>
    <dgm:cxn modelId="{AD62B1FF-E1AA-4103-84D3-CA833050B93D}" type="presParOf" srcId="{F7E25CA9-8C1D-469F-9E7B-5FA3691491E4}" destId="{60C7F009-A8DF-4EC4-B0D0-36CF22B0F17A}" srcOrd="1" destOrd="0" presId="urn:microsoft.com/office/officeart/2005/8/layout/hList7"/>
    <dgm:cxn modelId="{058643A4-05CC-4B5D-A0FB-35E0B81F06A3}" type="presParOf" srcId="{60C7F009-A8DF-4EC4-B0D0-36CF22B0F17A}" destId="{B3803AC8-ADF7-43E7-B594-EDE8B28AA658}" srcOrd="0" destOrd="0" presId="urn:microsoft.com/office/officeart/2005/8/layout/hList7"/>
    <dgm:cxn modelId="{CE80174F-0695-46F8-B43E-97754F4B1E0D}" type="presParOf" srcId="{B3803AC8-ADF7-43E7-B594-EDE8B28AA658}" destId="{E5EA6D1E-6EC9-4B29-8581-47BCF05ECD52}" srcOrd="0" destOrd="0" presId="urn:microsoft.com/office/officeart/2005/8/layout/hList7"/>
    <dgm:cxn modelId="{B7C9B8CA-F8EC-4B7B-9B33-C37563328CFB}" type="presParOf" srcId="{B3803AC8-ADF7-43E7-B594-EDE8B28AA658}" destId="{3E6C6EFC-2CBC-4FC4-B6ED-A59ABD065B51}" srcOrd="1" destOrd="0" presId="urn:microsoft.com/office/officeart/2005/8/layout/hList7"/>
    <dgm:cxn modelId="{C6CF0800-05CF-4AF6-9DCE-DC8AD521FAB7}" type="presParOf" srcId="{B3803AC8-ADF7-43E7-B594-EDE8B28AA658}" destId="{A89E8AEC-3E8A-4E00-BA57-8068A926B61B}" srcOrd="2" destOrd="0" presId="urn:microsoft.com/office/officeart/2005/8/layout/hList7"/>
    <dgm:cxn modelId="{291B169C-82FD-4C93-9F02-577DEE9C088B}" type="presParOf" srcId="{B3803AC8-ADF7-43E7-B594-EDE8B28AA658}" destId="{252A4144-CD77-449B-BF45-9DB6591A234B}" srcOrd="3" destOrd="0" presId="urn:microsoft.com/office/officeart/2005/8/layout/hList7"/>
    <dgm:cxn modelId="{27EC2653-9891-48CF-A93B-09290D608C73}" type="presParOf" srcId="{60C7F009-A8DF-4EC4-B0D0-36CF22B0F17A}" destId="{7C261DB2-AEA7-4704-B4EB-42A8B06AB1C1}" srcOrd="1" destOrd="0" presId="urn:microsoft.com/office/officeart/2005/8/layout/hList7"/>
    <dgm:cxn modelId="{4ED2A19B-385B-4157-8589-4A4EE5EBAC52}" type="presParOf" srcId="{60C7F009-A8DF-4EC4-B0D0-36CF22B0F17A}" destId="{59F4816A-9D66-4CA2-937D-FC73A86BD3F3}" srcOrd="2" destOrd="0" presId="urn:microsoft.com/office/officeart/2005/8/layout/hList7"/>
    <dgm:cxn modelId="{552C3546-09EB-4C32-AF56-9A8A98D53A36}" type="presParOf" srcId="{59F4816A-9D66-4CA2-937D-FC73A86BD3F3}" destId="{867FBCA4-A3B5-4EB8-B38D-1F6D15AF1990}" srcOrd="0" destOrd="0" presId="urn:microsoft.com/office/officeart/2005/8/layout/hList7"/>
    <dgm:cxn modelId="{54DCCB44-BF35-4ADF-8115-A94ED603FD20}" type="presParOf" srcId="{59F4816A-9D66-4CA2-937D-FC73A86BD3F3}" destId="{54DA1C3E-62BE-41D1-B6E8-657A058740E4}" srcOrd="1" destOrd="0" presId="urn:microsoft.com/office/officeart/2005/8/layout/hList7"/>
    <dgm:cxn modelId="{83EE0A65-F580-4C05-A385-6D447B0560B9}" type="presParOf" srcId="{59F4816A-9D66-4CA2-937D-FC73A86BD3F3}" destId="{A569E657-8303-479B-B179-61DF03F5BA17}" srcOrd="2" destOrd="0" presId="urn:microsoft.com/office/officeart/2005/8/layout/hList7"/>
    <dgm:cxn modelId="{C5703DC1-2F64-4758-B312-93E4CBDEA566}" type="presParOf" srcId="{59F4816A-9D66-4CA2-937D-FC73A86BD3F3}" destId="{DDCCFA78-2B5B-47AE-977F-C090382EEF47}" srcOrd="3" destOrd="0" presId="urn:microsoft.com/office/officeart/2005/8/layout/hList7"/>
    <dgm:cxn modelId="{941491F3-C5EA-4801-A4CC-A1191603518F}" type="presParOf" srcId="{60C7F009-A8DF-4EC4-B0D0-36CF22B0F17A}" destId="{C29D9CED-EAE0-46CF-A2DB-CB55495F618D}" srcOrd="3" destOrd="0" presId="urn:microsoft.com/office/officeart/2005/8/layout/hList7"/>
    <dgm:cxn modelId="{CE333F28-C3B6-45AA-98B5-21ADED51417E}" type="presParOf" srcId="{60C7F009-A8DF-4EC4-B0D0-36CF22B0F17A}" destId="{2665294C-BA23-48AC-AD33-FB262605E709}" srcOrd="4" destOrd="0" presId="urn:microsoft.com/office/officeart/2005/8/layout/hList7"/>
    <dgm:cxn modelId="{DEE6EE52-4985-439F-BA8A-CC88C9087C91}" type="presParOf" srcId="{2665294C-BA23-48AC-AD33-FB262605E709}" destId="{E72A34F8-55D7-4B25-A20E-6830FE929B3A}" srcOrd="0" destOrd="0" presId="urn:microsoft.com/office/officeart/2005/8/layout/hList7"/>
    <dgm:cxn modelId="{0FF55748-32D7-4D17-A71A-89288F980590}" type="presParOf" srcId="{2665294C-BA23-48AC-AD33-FB262605E709}" destId="{9C36DF2D-E932-4CB7-A85A-F601EE3903BE}" srcOrd="1" destOrd="0" presId="urn:microsoft.com/office/officeart/2005/8/layout/hList7"/>
    <dgm:cxn modelId="{F9309724-4106-4B4F-8A9B-A79D11917C0C}" type="presParOf" srcId="{2665294C-BA23-48AC-AD33-FB262605E709}" destId="{BA6E0090-EF0B-41FE-8AA4-14F3309836FB}" srcOrd="2" destOrd="0" presId="urn:microsoft.com/office/officeart/2005/8/layout/hList7"/>
    <dgm:cxn modelId="{811C07EC-E4A7-4C87-82EB-23BE3F188F66}" type="presParOf" srcId="{2665294C-BA23-48AC-AD33-FB262605E709}" destId="{EED8AEDF-7F09-45E9-B0C7-0582D6A61F9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6B2EF2-D020-4735-A0F6-D02B18FBFB1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B41CC50-9DE0-4363-9AF6-1026A62341CE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Century Gothic" panose="020B0502020202020204" pitchFamily="34" charset="0"/>
            </a:rPr>
            <a:t>Психолого-педагогическая диагностика</a:t>
          </a:r>
          <a:r>
            <a:rPr lang="en-US" sz="1600" b="1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</a:p>
        <a:p>
          <a:r>
            <a:rPr lang="ru-RU" sz="1600" dirty="0">
              <a:solidFill>
                <a:schemeClr val="tx1"/>
              </a:solidFill>
              <a:latin typeface="Century Gothic" panose="020B0502020202020204" pitchFamily="34" charset="0"/>
            </a:rPr>
            <a:t>Проведено </a:t>
          </a:r>
          <a:r>
            <a:rPr lang="ru-RU" sz="1600" dirty="0" smtClean="0">
              <a:solidFill>
                <a:schemeClr val="tx1"/>
              </a:solidFill>
              <a:latin typeface="Century Gothic" panose="020B0502020202020204" pitchFamily="34" charset="0"/>
            </a:rPr>
            <a:t>44  </a:t>
          </a:r>
          <a:r>
            <a:rPr lang="ru-RU" sz="1600" dirty="0">
              <a:solidFill>
                <a:schemeClr val="tx1"/>
              </a:solidFill>
              <a:latin typeface="Century Gothic" panose="020B0502020202020204" pitchFamily="34" charset="0"/>
            </a:rPr>
            <a:t>диагностических обследований</a:t>
          </a:r>
        </a:p>
      </dgm:t>
    </dgm:pt>
    <dgm:pt modelId="{8290E0DA-6EAD-4907-8EA4-52FDD680AEBC}" type="parTrans" cxnId="{BA7EC4FE-606F-427E-8365-AD0A86C210B2}">
      <dgm:prSet/>
      <dgm:spPr/>
      <dgm:t>
        <a:bodyPr/>
        <a:lstStyle/>
        <a:p>
          <a:endParaRPr lang="ru-RU"/>
        </a:p>
      </dgm:t>
    </dgm:pt>
    <dgm:pt modelId="{B78B03C2-F2C4-41A5-A62D-AE95F3D75AC9}" type="sibTrans" cxnId="{BA7EC4FE-606F-427E-8365-AD0A86C210B2}">
      <dgm:prSet/>
      <dgm:spPr/>
      <dgm:t>
        <a:bodyPr/>
        <a:lstStyle/>
        <a:p>
          <a:endParaRPr lang="ru-RU"/>
        </a:p>
      </dgm:t>
    </dgm:pt>
    <dgm:pt modelId="{ADB1347D-F0E8-4867-AF7D-232570C294D1}">
      <dgm:prSet phldrT="[Текст]" custT="1"/>
      <dgm:spPr/>
      <dgm:t>
        <a:bodyPr/>
        <a:lstStyle/>
        <a:p>
          <a:r>
            <a:rPr lang="ru-RU" sz="1600" b="1" dirty="0" err="1">
              <a:solidFill>
                <a:schemeClr val="tx1"/>
              </a:solidFill>
              <a:effectLst/>
              <a:latin typeface="Century Gothic" panose="020B0502020202020204" pitchFamily="34" charset="0"/>
            </a:rPr>
            <a:t>Коррекционно</a:t>
          </a:r>
          <a:r>
            <a:rPr lang="ru-RU" sz="1600" b="1" dirty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– развивающая работа</a:t>
          </a:r>
        </a:p>
        <a:p>
          <a:r>
            <a:rPr lang="ru-RU" sz="1600" dirty="0">
              <a:solidFill>
                <a:schemeClr val="tx1"/>
              </a:solidFill>
              <a:latin typeface="Century Gothic" panose="020B0502020202020204" pitchFamily="34" charset="0"/>
            </a:rPr>
            <a:t>Разработано </a:t>
          </a:r>
          <a:r>
            <a:rPr lang="ru-RU" sz="1600" dirty="0" smtClean="0">
              <a:solidFill>
                <a:schemeClr val="tx1"/>
              </a:solidFill>
              <a:latin typeface="Century Gothic" panose="020B0502020202020204" pitchFamily="34" charset="0"/>
            </a:rPr>
            <a:t>18 </a:t>
          </a:r>
          <a:r>
            <a:rPr lang="ru-RU" sz="1600" dirty="0">
              <a:solidFill>
                <a:schemeClr val="tx1"/>
              </a:solidFill>
              <a:latin typeface="Century Gothic" panose="020B0502020202020204" pitchFamily="34" charset="0"/>
            </a:rPr>
            <a:t>программ психолого-педагогического сопровождения </a:t>
          </a:r>
        </a:p>
      </dgm:t>
    </dgm:pt>
    <dgm:pt modelId="{994616A3-7ACA-4FA8-8BFB-E5BF4D229EF0}" type="parTrans" cxnId="{50D51E07-901B-4EA1-9561-A1F7B17B0688}">
      <dgm:prSet/>
      <dgm:spPr/>
      <dgm:t>
        <a:bodyPr/>
        <a:lstStyle/>
        <a:p>
          <a:endParaRPr lang="ru-RU"/>
        </a:p>
      </dgm:t>
    </dgm:pt>
    <dgm:pt modelId="{D45B3F63-890F-4B22-A558-2FADC6F2B679}" type="sibTrans" cxnId="{50D51E07-901B-4EA1-9561-A1F7B17B0688}">
      <dgm:prSet/>
      <dgm:spPr/>
      <dgm:t>
        <a:bodyPr/>
        <a:lstStyle/>
        <a:p>
          <a:endParaRPr lang="ru-RU"/>
        </a:p>
      </dgm:t>
    </dgm:pt>
    <dgm:pt modelId="{E724DCD0-3C84-4F05-BF07-9E36CFF2568F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Century Gothic" panose="020B0502020202020204" pitchFamily="34" charset="0"/>
            </a:rPr>
            <a:t>Взаимодействие в рамках ОУ</a:t>
          </a:r>
        </a:p>
        <a:p>
          <a:r>
            <a:rPr lang="ru-RU" sz="1600" dirty="0">
              <a:solidFill>
                <a:schemeClr val="tx1"/>
              </a:solidFill>
              <a:latin typeface="Century Gothic" panose="020B0502020202020204" pitchFamily="34" charset="0"/>
            </a:rPr>
            <a:t>12 образовательным организациям оказана методическая помощь в проектировании АООП</a:t>
          </a:r>
        </a:p>
      </dgm:t>
    </dgm:pt>
    <dgm:pt modelId="{333A7719-6D17-4CE0-86B5-A86053B294F9}" type="parTrans" cxnId="{F303C5F6-2D26-4EC2-B42D-9A71064BEE14}">
      <dgm:prSet/>
      <dgm:spPr/>
      <dgm:t>
        <a:bodyPr/>
        <a:lstStyle/>
        <a:p>
          <a:endParaRPr lang="ru-RU"/>
        </a:p>
      </dgm:t>
    </dgm:pt>
    <dgm:pt modelId="{99058E02-4E24-47FF-818D-3A39C7770871}" type="sibTrans" cxnId="{F303C5F6-2D26-4EC2-B42D-9A71064BEE14}">
      <dgm:prSet/>
      <dgm:spPr/>
      <dgm:t>
        <a:bodyPr/>
        <a:lstStyle/>
        <a:p>
          <a:endParaRPr lang="ru-RU"/>
        </a:p>
      </dgm:t>
    </dgm:pt>
    <dgm:pt modelId="{163BE686-A6CE-40F3-8CD1-01952DB8DA84}" type="pres">
      <dgm:prSet presAssocID="{5E6B2EF2-D020-4735-A0F6-D02B18FBFB18}" presName="linearFlow" presStyleCnt="0">
        <dgm:presLayoutVars>
          <dgm:dir/>
          <dgm:resizeHandles val="exact"/>
        </dgm:presLayoutVars>
      </dgm:prSet>
      <dgm:spPr/>
    </dgm:pt>
    <dgm:pt modelId="{FC7F2E81-0A6C-4D81-8A66-A7A79560DD2E}" type="pres">
      <dgm:prSet presAssocID="{4B41CC50-9DE0-4363-9AF6-1026A62341CE}" presName="composite" presStyleCnt="0"/>
      <dgm:spPr/>
    </dgm:pt>
    <dgm:pt modelId="{E9BEBDAA-6000-4D78-A9AE-E6495338503F}" type="pres">
      <dgm:prSet presAssocID="{4B41CC50-9DE0-4363-9AF6-1026A62341CE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solidFill>
            <a:srgbClr val="002060"/>
          </a:solidFill>
        </a:ln>
      </dgm:spPr>
    </dgm:pt>
    <dgm:pt modelId="{A110D17C-0083-40A3-AF79-18340FAAAA22}" type="pres">
      <dgm:prSet presAssocID="{4B41CC50-9DE0-4363-9AF6-1026A62341C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BDF34-BBB2-4B80-849C-B719B931ABC3}" type="pres">
      <dgm:prSet presAssocID="{B78B03C2-F2C4-41A5-A62D-AE95F3D75AC9}" presName="spacing" presStyleCnt="0"/>
      <dgm:spPr/>
    </dgm:pt>
    <dgm:pt modelId="{8A82851F-589C-4351-AA13-4472787DF3E9}" type="pres">
      <dgm:prSet presAssocID="{ADB1347D-F0E8-4867-AF7D-232570C294D1}" presName="composite" presStyleCnt="0"/>
      <dgm:spPr/>
    </dgm:pt>
    <dgm:pt modelId="{905C5296-480E-4FCA-9F3B-B29E9E59AC5C}" type="pres">
      <dgm:prSet presAssocID="{ADB1347D-F0E8-4867-AF7D-232570C294D1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solidFill>
            <a:srgbClr val="002060"/>
          </a:solidFill>
        </a:ln>
      </dgm:spPr>
    </dgm:pt>
    <dgm:pt modelId="{E09D9644-474C-47D4-8E87-1A9A1C18053A}" type="pres">
      <dgm:prSet presAssocID="{ADB1347D-F0E8-4867-AF7D-232570C294D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4107A-DE97-4BD2-802D-41B64702CE62}" type="pres">
      <dgm:prSet presAssocID="{D45B3F63-890F-4B22-A558-2FADC6F2B679}" presName="spacing" presStyleCnt="0"/>
      <dgm:spPr/>
    </dgm:pt>
    <dgm:pt modelId="{4662007E-2367-44B7-AE43-52A4286FEBBC}" type="pres">
      <dgm:prSet presAssocID="{E724DCD0-3C84-4F05-BF07-9E36CFF2568F}" presName="composite" presStyleCnt="0"/>
      <dgm:spPr/>
    </dgm:pt>
    <dgm:pt modelId="{7B9E82AB-061B-4F14-961D-CE365AD5D91A}" type="pres">
      <dgm:prSet presAssocID="{E724DCD0-3C84-4F05-BF07-9E36CFF2568F}" presName="imgShp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104" t="17851" r="12794" b="13286"/>
          </a:stretch>
        </a:blipFill>
        <a:ln>
          <a:solidFill>
            <a:srgbClr val="002060"/>
          </a:solidFill>
        </a:ln>
      </dgm:spPr>
    </dgm:pt>
    <dgm:pt modelId="{0F33FD7C-EA19-4A72-A417-227AC9C1A199}" type="pres">
      <dgm:prSet presAssocID="{E724DCD0-3C84-4F05-BF07-9E36CFF2568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6B55AF-F86D-4B42-BBE3-3D42E9CA516A}" type="presOf" srcId="{E724DCD0-3C84-4F05-BF07-9E36CFF2568F}" destId="{0F33FD7C-EA19-4A72-A417-227AC9C1A199}" srcOrd="0" destOrd="0" presId="urn:microsoft.com/office/officeart/2005/8/layout/vList3"/>
    <dgm:cxn modelId="{1DF767F3-B75B-44EA-9869-6F77AE4E4E40}" type="presOf" srcId="{ADB1347D-F0E8-4867-AF7D-232570C294D1}" destId="{E09D9644-474C-47D4-8E87-1A9A1C18053A}" srcOrd="0" destOrd="0" presId="urn:microsoft.com/office/officeart/2005/8/layout/vList3"/>
    <dgm:cxn modelId="{EBC52DBB-DDFD-43EA-83EC-20A962FB741E}" type="presOf" srcId="{4B41CC50-9DE0-4363-9AF6-1026A62341CE}" destId="{A110D17C-0083-40A3-AF79-18340FAAAA22}" srcOrd="0" destOrd="0" presId="urn:microsoft.com/office/officeart/2005/8/layout/vList3"/>
    <dgm:cxn modelId="{F303C5F6-2D26-4EC2-B42D-9A71064BEE14}" srcId="{5E6B2EF2-D020-4735-A0F6-D02B18FBFB18}" destId="{E724DCD0-3C84-4F05-BF07-9E36CFF2568F}" srcOrd="2" destOrd="0" parTransId="{333A7719-6D17-4CE0-86B5-A86053B294F9}" sibTransId="{99058E02-4E24-47FF-818D-3A39C7770871}"/>
    <dgm:cxn modelId="{F659D7F7-502A-4A91-A749-10636B2D7345}" type="presOf" srcId="{5E6B2EF2-D020-4735-A0F6-D02B18FBFB18}" destId="{163BE686-A6CE-40F3-8CD1-01952DB8DA84}" srcOrd="0" destOrd="0" presId="urn:microsoft.com/office/officeart/2005/8/layout/vList3"/>
    <dgm:cxn modelId="{50D51E07-901B-4EA1-9561-A1F7B17B0688}" srcId="{5E6B2EF2-D020-4735-A0F6-D02B18FBFB18}" destId="{ADB1347D-F0E8-4867-AF7D-232570C294D1}" srcOrd="1" destOrd="0" parTransId="{994616A3-7ACA-4FA8-8BFB-E5BF4D229EF0}" sibTransId="{D45B3F63-890F-4B22-A558-2FADC6F2B679}"/>
    <dgm:cxn modelId="{BA7EC4FE-606F-427E-8365-AD0A86C210B2}" srcId="{5E6B2EF2-D020-4735-A0F6-D02B18FBFB18}" destId="{4B41CC50-9DE0-4363-9AF6-1026A62341CE}" srcOrd="0" destOrd="0" parTransId="{8290E0DA-6EAD-4907-8EA4-52FDD680AEBC}" sibTransId="{B78B03C2-F2C4-41A5-A62D-AE95F3D75AC9}"/>
    <dgm:cxn modelId="{3531C9AA-40F2-4984-81BE-B16EFA2C9763}" type="presParOf" srcId="{163BE686-A6CE-40F3-8CD1-01952DB8DA84}" destId="{FC7F2E81-0A6C-4D81-8A66-A7A79560DD2E}" srcOrd="0" destOrd="0" presId="urn:microsoft.com/office/officeart/2005/8/layout/vList3"/>
    <dgm:cxn modelId="{6108BC15-9C68-4B9E-983D-DA13F6D36C4D}" type="presParOf" srcId="{FC7F2E81-0A6C-4D81-8A66-A7A79560DD2E}" destId="{E9BEBDAA-6000-4D78-A9AE-E6495338503F}" srcOrd="0" destOrd="0" presId="urn:microsoft.com/office/officeart/2005/8/layout/vList3"/>
    <dgm:cxn modelId="{B235EF2C-504A-4F57-89C5-74940DC0C820}" type="presParOf" srcId="{FC7F2E81-0A6C-4D81-8A66-A7A79560DD2E}" destId="{A110D17C-0083-40A3-AF79-18340FAAAA22}" srcOrd="1" destOrd="0" presId="urn:microsoft.com/office/officeart/2005/8/layout/vList3"/>
    <dgm:cxn modelId="{DBAF8A5E-9947-41D9-9731-303026AE43EE}" type="presParOf" srcId="{163BE686-A6CE-40F3-8CD1-01952DB8DA84}" destId="{59BBDF34-BBB2-4B80-849C-B719B931ABC3}" srcOrd="1" destOrd="0" presId="urn:microsoft.com/office/officeart/2005/8/layout/vList3"/>
    <dgm:cxn modelId="{DB7A9829-FA9C-4E76-AEDC-E262E15E732B}" type="presParOf" srcId="{163BE686-A6CE-40F3-8CD1-01952DB8DA84}" destId="{8A82851F-589C-4351-AA13-4472787DF3E9}" srcOrd="2" destOrd="0" presId="urn:microsoft.com/office/officeart/2005/8/layout/vList3"/>
    <dgm:cxn modelId="{69D4B72A-D729-4D79-9880-430E2A8DB9EA}" type="presParOf" srcId="{8A82851F-589C-4351-AA13-4472787DF3E9}" destId="{905C5296-480E-4FCA-9F3B-B29E9E59AC5C}" srcOrd="0" destOrd="0" presId="urn:microsoft.com/office/officeart/2005/8/layout/vList3"/>
    <dgm:cxn modelId="{DC8E8B7A-0A0D-4891-BF48-287B76ABEFFB}" type="presParOf" srcId="{8A82851F-589C-4351-AA13-4472787DF3E9}" destId="{E09D9644-474C-47D4-8E87-1A9A1C18053A}" srcOrd="1" destOrd="0" presId="urn:microsoft.com/office/officeart/2005/8/layout/vList3"/>
    <dgm:cxn modelId="{D0D0524B-8368-4E7E-A250-C70E9541CE9F}" type="presParOf" srcId="{163BE686-A6CE-40F3-8CD1-01952DB8DA84}" destId="{D5F4107A-DE97-4BD2-802D-41B64702CE62}" srcOrd="3" destOrd="0" presId="urn:microsoft.com/office/officeart/2005/8/layout/vList3"/>
    <dgm:cxn modelId="{5DB7C417-55B8-48A3-AE9C-8D165B8B322B}" type="presParOf" srcId="{163BE686-A6CE-40F3-8CD1-01952DB8DA84}" destId="{4662007E-2367-44B7-AE43-52A4286FEBBC}" srcOrd="4" destOrd="0" presId="urn:microsoft.com/office/officeart/2005/8/layout/vList3"/>
    <dgm:cxn modelId="{A4B8021C-FB4E-4BEC-BE05-818497BDAFDC}" type="presParOf" srcId="{4662007E-2367-44B7-AE43-52A4286FEBBC}" destId="{7B9E82AB-061B-4F14-961D-CE365AD5D91A}" srcOrd="0" destOrd="0" presId="urn:microsoft.com/office/officeart/2005/8/layout/vList3"/>
    <dgm:cxn modelId="{A80F469A-218E-44F0-8336-329BFD1EF2F6}" type="presParOf" srcId="{4662007E-2367-44B7-AE43-52A4286FEBBC}" destId="{0F33FD7C-EA19-4A72-A417-227AC9C1A19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D79023-B0DB-433F-9FE3-E694AB409FB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</dgm:pt>
    <dgm:pt modelId="{82471A40-8969-4B8E-800D-E5D25DE91B47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Century Gothic" panose="020B0502020202020204" pitchFamily="34" charset="0"/>
            </a:rPr>
            <a:t>Организация и проведение онлайн семинаров, консультаций</a:t>
          </a:r>
        </a:p>
      </dgm:t>
    </dgm:pt>
    <dgm:pt modelId="{5678D00E-1250-47A5-992A-209FA51B6113}" type="parTrans" cxnId="{F65066ED-4DBD-4538-BB06-FE64A6A470FD}">
      <dgm:prSet/>
      <dgm:spPr/>
      <dgm:t>
        <a:bodyPr/>
        <a:lstStyle/>
        <a:p>
          <a:endParaRPr lang="ru-RU"/>
        </a:p>
      </dgm:t>
    </dgm:pt>
    <dgm:pt modelId="{F00C4315-5896-4090-A317-C07EC2A9FF85}" type="sibTrans" cxnId="{F65066ED-4DBD-4538-BB06-FE64A6A470FD}">
      <dgm:prSet/>
      <dgm:spPr/>
      <dgm:t>
        <a:bodyPr/>
        <a:lstStyle/>
        <a:p>
          <a:endParaRPr lang="ru-RU"/>
        </a:p>
      </dgm:t>
    </dgm:pt>
    <dgm:pt modelId="{38189146-89F6-4A90-BD12-9DD6209FCC0D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Century Gothic" panose="020B0502020202020204" pitchFamily="34" charset="0"/>
            </a:rPr>
            <a:t>Повышение качества психолого-педагогического сопровождения семьи</a:t>
          </a:r>
        </a:p>
      </dgm:t>
    </dgm:pt>
    <dgm:pt modelId="{7EB6583F-C691-4EBE-AC0B-67FFDF6C0C91}" type="sibTrans" cxnId="{9BDF3526-4A59-42EA-8E58-16DB92C66296}">
      <dgm:prSet/>
      <dgm:spPr/>
      <dgm:t>
        <a:bodyPr/>
        <a:lstStyle/>
        <a:p>
          <a:endParaRPr lang="ru-RU"/>
        </a:p>
      </dgm:t>
    </dgm:pt>
    <dgm:pt modelId="{93AD597E-BCB0-467A-992F-3A535E67A29F}" type="parTrans" cxnId="{9BDF3526-4A59-42EA-8E58-16DB92C66296}">
      <dgm:prSet/>
      <dgm:spPr/>
      <dgm:t>
        <a:bodyPr/>
        <a:lstStyle/>
        <a:p>
          <a:endParaRPr lang="ru-RU"/>
        </a:p>
      </dgm:t>
    </dgm:pt>
    <dgm:pt modelId="{E2BB49C4-A5CE-47AA-9F1A-09B1690F372A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Century Gothic" panose="020B0502020202020204" pitchFamily="34" charset="0"/>
            </a:rPr>
            <a:t> Оказание информационно-аналитической,  методической помощи образовательным организациям, работающим с детьми с нарушением зрения</a:t>
          </a:r>
        </a:p>
      </dgm:t>
    </dgm:pt>
    <dgm:pt modelId="{271B62FB-24AA-4620-9E7B-5AA30DE6BC34}" type="sibTrans" cxnId="{4060BE77-85AA-4A50-A29B-F62699104671}">
      <dgm:prSet/>
      <dgm:spPr/>
      <dgm:t>
        <a:bodyPr/>
        <a:lstStyle/>
        <a:p>
          <a:endParaRPr lang="ru-RU"/>
        </a:p>
      </dgm:t>
    </dgm:pt>
    <dgm:pt modelId="{EEB9E0AF-FE48-4BFA-A177-82EAF8DC454B}" type="parTrans" cxnId="{4060BE77-85AA-4A50-A29B-F62699104671}">
      <dgm:prSet/>
      <dgm:spPr/>
      <dgm:t>
        <a:bodyPr/>
        <a:lstStyle/>
        <a:p>
          <a:endParaRPr lang="ru-RU"/>
        </a:p>
      </dgm:t>
    </dgm:pt>
    <dgm:pt modelId="{EFC7EBFF-1CF1-4A48-A3F9-746B8D1569F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Century Gothic" panose="020B0502020202020204" pitchFamily="34" charset="0"/>
            </a:rPr>
            <a:t> Реализация проектов, направленных на развитие региональной системы комплексной помощи детям с нарушением зрения</a:t>
          </a:r>
        </a:p>
      </dgm:t>
    </dgm:pt>
    <dgm:pt modelId="{0E5825C4-AF7D-4C84-8066-5FA9F756B3C2}" type="sibTrans" cxnId="{0216D18F-622F-489C-906F-288E38683B87}">
      <dgm:prSet/>
      <dgm:spPr/>
      <dgm:t>
        <a:bodyPr/>
        <a:lstStyle/>
        <a:p>
          <a:endParaRPr lang="ru-RU"/>
        </a:p>
      </dgm:t>
    </dgm:pt>
    <dgm:pt modelId="{09DF53CD-02E3-4CD2-8B6D-5B4E18979717}" type="parTrans" cxnId="{0216D18F-622F-489C-906F-288E38683B87}">
      <dgm:prSet/>
      <dgm:spPr/>
      <dgm:t>
        <a:bodyPr/>
        <a:lstStyle/>
        <a:p>
          <a:endParaRPr lang="ru-RU"/>
        </a:p>
      </dgm:t>
    </dgm:pt>
    <dgm:pt modelId="{6177E9F9-3AE9-493E-AD9F-2828B7BD392F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Century Gothic" panose="020B0502020202020204" pitchFamily="34" charset="0"/>
            </a:rPr>
            <a:t>Модернизация системы материально-технического обеспечения психолого-педагогического сопровождения</a:t>
          </a:r>
        </a:p>
      </dgm:t>
    </dgm:pt>
    <dgm:pt modelId="{18AF6A89-7FB1-4B75-863F-98C71C66A099}" type="parTrans" cxnId="{D8576174-3E1C-47B0-B02A-DBC6DE0042E2}">
      <dgm:prSet/>
      <dgm:spPr/>
      <dgm:t>
        <a:bodyPr/>
        <a:lstStyle/>
        <a:p>
          <a:endParaRPr lang="ru-RU"/>
        </a:p>
      </dgm:t>
    </dgm:pt>
    <dgm:pt modelId="{4D149058-1E5D-4C3E-AC2E-01DAEC80DF4D}" type="sibTrans" cxnId="{D8576174-3E1C-47B0-B02A-DBC6DE0042E2}">
      <dgm:prSet/>
      <dgm:spPr/>
      <dgm:t>
        <a:bodyPr/>
        <a:lstStyle/>
        <a:p>
          <a:endParaRPr lang="ru-RU"/>
        </a:p>
      </dgm:t>
    </dgm:pt>
    <dgm:pt modelId="{4F3F9D61-B5D5-4B19-AD89-3D13006EFDD8}" type="pres">
      <dgm:prSet presAssocID="{37D79023-B0DB-433F-9FE3-E694AB409FB8}" presName="linear" presStyleCnt="0">
        <dgm:presLayoutVars>
          <dgm:animLvl val="lvl"/>
          <dgm:resizeHandles val="exact"/>
        </dgm:presLayoutVars>
      </dgm:prSet>
      <dgm:spPr/>
    </dgm:pt>
    <dgm:pt modelId="{157FD17F-8F20-4311-BC07-54A3942BAB5D}" type="pres">
      <dgm:prSet presAssocID="{82471A40-8969-4B8E-800D-E5D25DE91B4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76616-7C6C-4A27-817D-99FAF441B9C1}" type="pres">
      <dgm:prSet presAssocID="{F00C4315-5896-4090-A317-C07EC2A9FF85}" presName="spacer" presStyleCnt="0"/>
      <dgm:spPr/>
    </dgm:pt>
    <dgm:pt modelId="{AB21FB0B-8AD3-415F-84E1-0A143F33E1CC}" type="pres">
      <dgm:prSet presAssocID="{EFC7EBFF-1CF1-4A48-A3F9-746B8D1569F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A0E66-8276-4C4F-A9AC-D6D6B8F40649}" type="pres">
      <dgm:prSet presAssocID="{0E5825C4-AF7D-4C84-8066-5FA9F756B3C2}" presName="spacer" presStyleCnt="0"/>
      <dgm:spPr/>
    </dgm:pt>
    <dgm:pt modelId="{A703F820-333E-4EB6-88B2-D8F4C4CDD508}" type="pres">
      <dgm:prSet presAssocID="{6177E9F9-3AE9-493E-AD9F-2828B7BD392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EE7EB-2F6E-4B8B-AD30-3FF976F730FA}" type="pres">
      <dgm:prSet presAssocID="{4D149058-1E5D-4C3E-AC2E-01DAEC80DF4D}" presName="spacer" presStyleCnt="0"/>
      <dgm:spPr/>
    </dgm:pt>
    <dgm:pt modelId="{DBDBAAD8-57AB-4D79-BC72-B6011B395110}" type="pres">
      <dgm:prSet presAssocID="{E2BB49C4-A5CE-47AA-9F1A-09B1690F372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46757-5252-4356-B7A1-374642E537EF}" type="pres">
      <dgm:prSet presAssocID="{271B62FB-24AA-4620-9E7B-5AA30DE6BC34}" presName="spacer" presStyleCnt="0"/>
      <dgm:spPr/>
    </dgm:pt>
    <dgm:pt modelId="{EF904D10-C868-44FC-9239-9A74477C7216}" type="pres">
      <dgm:prSet presAssocID="{38189146-89F6-4A90-BD12-9DD6209FCC0D}" presName="parentText" presStyleLbl="node1" presStyleIdx="4" presStyleCnt="5" custLinFactNeighborY="717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0809F0-8A52-42F4-B7F4-8220446244EF}" type="presOf" srcId="{EFC7EBFF-1CF1-4A48-A3F9-746B8D1569F2}" destId="{AB21FB0B-8AD3-415F-84E1-0A143F33E1CC}" srcOrd="0" destOrd="0" presId="urn:microsoft.com/office/officeart/2005/8/layout/vList2"/>
    <dgm:cxn modelId="{F65066ED-4DBD-4538-BB06-FE64A6A470FD}" srcId="{37D79023-B0DB-433F-9FE3-E694AB409FB8}" destId="{82471A40-8969-4B8E-800D-E5D25DE91B47}" srcOrd="0" destOrd="0" parTransId="{5678D00E-1250-47A5-992A-209FA51B6113}" sibTransId="{F00C4315-5896-4090-A317-C07EC2A9FF85}"/>
    <dgm:cxn modelId="{4060BE77-85AA-4A50-A29B-F62699104671}" srcId="{37D79023-B0DB-433F-9FE3-E694AB409FB8}" destId="{E2BB49C4-A5CE-47AA-9F1A-09B1690F372A}" srcOrd="3" destOrd="0" parTransId="{EEB9E0AF-FE48-4BFA-A177-82EAF8DC454B}" sibTransId="{271B62FB-24AA-4620-9E7B-5AA30DE6BC34}"/>
    <dgm:cxn modelId="{D8576174-3E1C-47B0-B02A-DBC6DE0042E2}" srcId="{37D79023-B0DB-433F-9FE3-E694AB409FB8}" destId="{6177E9F9-3AE9-493E-AD9F-2828B7BD392F}" srcOrd="2" destOrd="0" parTransId="{18AF6A89-7FB1-4B75-863F-98C71C66A099}" sibTransId="{4D149058-1E5D-4C3E-AC2E-01DAEC80DF4D}"/>
    <dgm:cxn modelId="{0216D18F-622F-489C-906F-288E38683B87}" srcId="{37D79023-B0DB-433F-9FE3-E694AB409FB8}" destId="{EFC7EBFF-1CF1-4A48-A3F9-746B8D1569F2}" srcOrd="1" destOrd="0" parTransId="{09DF53CD-02E3-4CD2-8B6D-5B4E18979717}" sibTransId="{0E5825C4-AF7D-4C84-8066-5FA9F756B3C2}"/>
    <dgm:cxn modelId="{9BDF3526-4A59-42EA-8E58-16DB92C66296}" srcId="{37D79023-B0DB-433F-9FE3-E694AB409FB8}" destId="{38189146-89F6-4A90-BD12-9DD6209FCC0D}" srcOrd="4" destOrd="0" parTransId="{93AD597E-BCB0-467A-992F-3A535E67A29F}" sibTransId="{7EB6583F-C691-4EBE-AC0B-67FFDF6C0C91}"/>
    <dgm:cxn modelId="{A790A52E-181A-4DB6-9F84-5231D6CB7369}" type="presOf" srcId="{E2BB49C4-A5CE-47AA-9F1A-09B1690F372A}" destId="{DBDBAAD8-57AB-4D79-BC72-B6011B395110}" srcOrd="0" destOrd="0" presId="urn:microsoft.com/office/officeart/2005/8/layout/vList2"/>
    <dgm:cxn modelId="{7ACD4736-FCB1-4A57-8E9D-FC1E181378A3}" type="presOf" srcId="{82471A40-8969-4B8E-800D-E5D25DE91B47}" destId="{157FD17F-8F20-4311-BC07-54A3942BAB5D}" srcOrd="0" destOrd="0" presId="urn:microsoft.com/office/officeart/2005/8/layout/vList2"/>
    <dgm:cxn modelId="{415D07FC-04AE-48E0-AEE6-BBCD6AAE4680}" type="presOf" srcId="{37D79023-B0DB-433F-9FE3-E694AB409FB8}" destId="{4F3F9D61-B5D5-4B19-AD89-3D13006EFDD8}" srcOrd="0" destOrd="0" presId="urn:microsoft.com/office/officeart/2005/8/layout/vList2"/>
    <dgm:cxn modelId="{B7732D07-D716-4AC1-A4C0-03F0DC087719}" type="presOf" srcId="{6177E9F9-3AE9-493E-AD9F-2828B7BD392F}" destId="{A703F820-333E-4EB6-88B2-D8F4C4CDD508}" srcOrd="0" destOrd="0" presId="urn:microsoft.com/office/officeart/2005/8/layout/vList2"/>
    <dgm:cxn modelId="{3BCE61F3-8386-463B-A2A2-63B586C22A6A}" type="presOf" srcId="{38189146-89F6-4A90-BD12-9DD6209FCC0D}" destId="{EF904D10-C868-44FC-9239-9A74477C7216}" srcOrd="0" destOrd="0" presId="urn:microsoft.com/office/officeart/2005/8/layout/vList2"/>
    <dgm:cxn modelId="{2DE2708F-63BB-4457-B0C7-691BA0746717}" type="presParOf" srcId="{4F3F9D61-B5D5-4B19-AD89-3D13006EFDD8}" destId="{157FD17F-8F20-4311-BC07-54A3942BAB5D}" srcOrd="0" destOrd="0" presId="urn:microsoft.com/office/officeart/2005/8/layout/vList2"/>
    <dgm:cxn modelId="{D9DB9518-6EA2-4410-ADFB-0F98A313EBB3}" type="presParOf" srcId="{4F3F9D61-B5D5-4B19-AD89-3D13006EFDD8}" destId="{8BC76616-7C6C-4A27-817D-99FAF441B9C1}" srcOrd="1" destOrd="0" presId="urn:microsoft.com/office/officeart/2005/8/layout/vList2"/>
    <dgm:cxn modelId="{27AD42D2-3748-4ED8-8198-9688E006B5D3}" type="presParOf" srcId="{4F3F9D61-B5D5-4B19-AD89-3D13006EFDD8}" destId="{AB21FB0B-8AD3-415F-84E1-0A143F33E1CC}" srcOrd="2" destOrd="0" presId="urn:microsoft.com/office/officeart/2005/8/layout/vList2"/>
    <dgm:cxn modelId="{6D234575-3037-44C3-A80A-47148FB9C9A3}" type="presParOf" srcId="{4F3F9D61-B5D5-4B19-AD89-3D13006EFDD8}" destId="{EB8A0E66-8276-4C4F-A9AC-D6D6B8F40649}" srcOrd="3" destOrd="0" presId="urn:microsoft.com/office/officeart/2005/8/layout/vList2"/>
    <dgm:cxn modelId="{C18046E7-04DE-4B62-943A-426F321B1F52}" type="presParOf" srcId="{4F3F9D61-B5D5-4B19-AD89-3D13006EFDD8}" destId="{A703F820-333E-4EB6-88B2-D8F4C4CDD508}" srcOrd="4" destOrd="0" presId="urn:microsoft.com/office/officeart/2005/8/layout/vList2"/>
    <dgm:cxn modelId="{B1DADEC2-638E-46CC-9376-8AAB35DB54CE}" type="presParOf" srcId="{4F3F9D61-B5D5-4B19-AD89-3D13006EFDD8}" destId="{11EEE7EB-2F6E-4B8B-AD30-3FF976F730FA}" srcOrd="5" destOrd="0" presId="urn:microsoft.com/office/officeart/2005/8/layout/vList2"/>
    <dgm:cxn modelId="{23C6F233-B7BC-4D29-81AD-4471B57C4C2F}" type="presParOf" srcId="{4F3F9D61-B5D5-4B19-AD89-3D13006EFDD8}" destId="{DBDBAAD8-57AB-4D79-BC72-B6011B395110}" srcOrd="6" destOrd="0" presId="urn:microsoft.com/office/officeart/2005/8/layout/vList2"/>
    <dgm:cxn modelId="{CDF552D4-B045-4992-AB5B-4A62EAEE3AEF}" type="presParOf" srcId="{4F3F9D61-B5D5-4B19-AD89-3D13006EFDD8}" destId="{4D246757-5252-4356-B7A1-374642E537EF}" srcOrd="7" destOrd="0" presId="urn:microsoft.com/office/officeart/2005/8/layout/vList2"/>
    <dgm:cxn modelId="{6881CC38-A7DD-4AC9-95B8-307EDD472FD7}" type="presParOf" srcId="{4F3F9D61-B5D5-4B19-AD89-3D13006EFDD8}" destId="{EF904D10-C868-44FC-9239-9A74477C721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A0999-7F45-4B27-9A4F-18AAEF3B68F4}">
      <dsp:nvSpPr>
        <dsp:cNvPr id="0" name=""/>
        <dsp:cNvSpPr/>
      </dsp:nvSpPr>
      <dsp:spPr>
        <a:xfrm rot="10800000">
          <a:off x="1142282" y="1826"/>
          <a:ext cx="6356506" cy="11129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79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tx1"/>
              </a:solidFill>
              <a:latin typeface="Century Gothic" panose="020B0502020202020204" pitchFamily="34" charset="0"/>
            </a:rPr>
            <a:t>Трансляция опыта работы специалистов по сопровождению обучающихся с нарушениями зрения</a:t>
          </a:r>
        </a:p>
      </dsp:txBody>
      <dsp:txXfrm rot="10800000">
        <a:off x="1420529" y="1826"/>
        <a:ext cx="6078259" cy="1112989"/>
      </dsp:txXfrm>
    </dsp:sp>
    <dsp:sp modelId="{0F772E12-4AB1-4C2C-88AD-864061F00869}">
      <dsp:nvSpPr>
        <dsp:cNvPr id="0" name=""/>
        <dsp:cNvSpPr/>
      </dsp:nvSpPr>
      <dsp:spPr>
        <a:xfrm>
          <a:off x="953616" y="1826"/>
          <a:ext cx="1112989" cy="111298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5000" r="-15000"/>
          </a:stretch>
        </a:blipFill>
        <a:ln>
          <a:solidFill>
            <a:srgbClr val="002060"/>
          </a:solidFill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610FD-61B0-4B45-8C6E-420A48A03077}">
      <dsp:nvSpPr>
        <dsp:cNvPr id="0" name=""/>
        <dsp:cNvSpPr/>
      </dsp:nvSpPr>
      <dsp:spPr>
        <a:xfrm rot="10800000">
          <a:off x="1283590" y="1447051"/>
          <a:ext cx="6168095" cy="11129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79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tx1"/>
              </a:solidFill>
              <a:latin typeface="Century Gothic" panose="020B0502020202020204" pitchFamily="34" charset="0"/>
            </a:rPr>
            <a:t>Информационно-консультативные мероприятия для образовательных организаций по основным направлениям их работы с обучающимися с нарушениями зрения</a:t>
          </a:r>
        </a:p>
      </dsp:txBody>
      <dsp:txXfrm rot="10800000">
        <a:off x="1561837" y="1447051"/>
        <a:ext cx="5889848" cy="1112989"/>
      </dsp:txXfrm>
    </dsp:sp>
    <dsp:sp modelId="{78F8520A-CCA9-4C4C-AE87-E5E0192F3935}">
      <dsp:nvSpPr>
        <dsp:cNvPr id="0" name=""/>
        <dsp:cNvSpPr/>
      </dsp:nvSpPr>
      <dsp:spPr>
        <a:xfrm>
          <a:off x="1000719" y="1447051"/>
          <a:ext cx="1112989" cy="1112989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rgbClr val="002060"/>
          </a:solidFill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76B21-2362-4C1C-AC57-F9F355F9A488}">
      <dsp:nvSpPr>
        <dsp:cNvPr id="0" name=""/>
        <dsp:cNvSpPr/>
      </dsp:nvSpPr>
      <dsp:spPr>
        <a:xfrm rot="10800000">
          <a:off x="1439105" y="2892276"/>
          <a:ext cx="5960742" cy="11129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79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tx1"/>
              </a:solidFill>
              <a:latin typeface="Century Gothic" panose="020B0502020202020204" pitchFamily="34" charset="0"/>
            </a:rPr>
            <a:t>Методическое сопровождение специалистов образовательных учреждений</a:t>
          </a:r>
        </a:p>
      </dsp:txBody>
      <dsp:txXfrm rot="10800000">
        <a:off x="1717352" y="2892276"/>
        <a:ext cx="5682495" cy="1112989"/>
      </dsp:txXfrm>
    </dsp:sp>
    <dsp:sp modelId="{89FFBE87-F89D-4F68-A667-B2BDB75218B4}">
      <dsp:nvSpPr>
        <dsp:cNvPr id="0" name=""/>
        <dsp:cNvSpPr/>
      </dsp:nvSpPr>
      <dsp:spPr>
        <a:xfrm>
          <a:off x="1052557" y="2892276"/>
          <a:ext cx="1112989" cy="1112989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solidFill>
            <a:srgbClr val="002060"/>
          </a:solidFill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A18BD-A5DF-4DC5-A948-514DFEE51E4A}">
      <dsp:nvSpPr>
        <dsp:cNvPr id="0" name=""/>
        <dsp:cNvSpPr/>
      </dsp:nvSpPr>
      <dsp:spPr>
        <a:xfrm rot="10800000">
          <a:off x="1694025" y="4337502"/>
          <a:ext cx="5620849" cy="11129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79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tx1"/>
              </a:solidFill>
              <a:latin typeface="Century Gothic" panose="020B0502020202020204" pitchFamily="34" charset="0"/>
            </a:rPr>
            <a:t>Психолого-педагогические сопровождение детей в условиях реализации АООП</a:t>
          </a:r>
        </a:p>
      </dsp:txBody>
      <dsp:txXfrm rot="10800000">
        <a:off x="1972272" y="4337502"/>
        <a:ext cx="5342602" cy="1112989"/>
      </dsp:txXfrm>
    </dsp:sp>
    <dsp:sp modelId="{A1D72A62-EF74-40B4-A950-43D43FB7238D}">
      <dsp:nvSpPr>
        <dsp:cNvPr id="0" name=""/>
        <dsp:cNvSpPr/>
      </dsp:nvSpPr>
      <dsp:spPr>
        <a:xfrm>
          <a:off x="1137530" y="4337502"/>
          <a:ext cx="1112989" cy="111298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solidFill>
            <a:srgbClr val="002060"/>
          </a:solidFill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A6D1E-6EC9-4B29-8581-47BCF05ECD52}">
      <dsp:nvSpPr>
        <dsp:cNvPr id="0" name=""/>
        <dsp:cNvSpPr/>
      </dsp:nvSpPr>
      <dsp:spPr>
        <a:xfrm>
          <a:off x="1627" y="0"/>
          <a:ext cx="2531683" cy="5176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Формирование локальных актов, регулирующих деятельность ОУ в области инклюзивного образования</a:t>
          </a:r>
        </a:p>
      </dsp:txBody>
      <dsp:txXfrm>
        <a:off x="1627" y="2070538"/>
        <a:ext cx="2531683" cy="2070538"/>
      </dsp:txXfrm>
    </dsp:sp>
    <dsp:sp modelId="{252A4144-CD77-449B-BF45-9DB6591A234B}">
      <dsp:nvSpPr>
        <dsp:cNvPr id="0" name=""/>
        <dsp:cNvSpPr/>
      </dsp:nvSpPr>
      <dsp:spPr>
        <a:xfrm>
          <a:off x="405607" y="310580"/>
          <a:ext cx="1723723" cy="1723723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FBCA4-A3B5-4EB8-B38D-1F6D15AF1990}">
      <dsp:nvSpPr>
        <dsp:cNvPr id="0" name=""/>
        <dsp:cNvSpPr/>
      </dsp:nvSpPr>
      <dsp:spPr>
        <a:xfrm>
          <a:off x="2609261" y="0"/>
          <a:ext cx="2531683" cy="5176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Проектирование и реализация АООП</a:t>
          </a:r>
        </a:p>
      </dsp:txBody>
      <dsp:txXfrm>
        <a:off x="2609261" y="2070538"/>
        <a:ext cx="2531683" cy="2070538"/>
      </dsp:txXfrm>
    </dsp:sp>
    <dsp:sp modelId="{DDCCFA78-2B5B-47AE-977F-C090382EEF47}">
      <dsp:nvSpPr>
        <dsp:cNvPr id="0" name=""/>
        <dsp:cNvSpPr/>
      </dsp:nvSpPr>
      <dsp:spPr>
        <a:xfrm>
          <a:off x="3013241" y="310580"/>
          <a:ext cx="1723723" cy="172372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A34F8-55D7-4B25-A20E-6830FE929B3A}">
      <dsp:nvSpPr>
        <dsp:cNvPr id="0" name=""/>
        <dsp:cNvSpPr/>
      </dsp:nvSpPr>
      <dsp:spPr>
        <a:xfrm>
          <a:off x="5216895" y="0"/>
          <a:ext cx="2531683" cy="5176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Организация коррекционно-развивающей работы</a:t>
          </a:r>
        </a:p>
      </dsp:txBody>
      <dsp:txXfrm>
        <a:off x="5216895" y="2070538"/>
        <a:ext cx="2531683" cy="2070538"/>
      </dsp:txXfrm>
    </dsp:sp>
    <dsp:sp modelId="{EED8AEDF-7F09-45E9-B0C7-0582D6A61F98}">
      <dsp:nvSpPr>
        <dsp:cNvPr id="0" name=""/>
        <dsp:cNvSpPr/>
      </dsp:nvSpPr>
      <dsp:spPr>
        <a:xfrm>
          <a:off x="5620875" y="310580"/>
          <a:ext cx="1723723" cy="1723723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F738B-86F4-4FAF-9F2A-72B6EF787668}">
      <dsp:nvSpPr>
        <dsp:cNvPr id="0" name=""/>
        <dsp:cNvSpPr/>
      </dsp:nvSpPr>
      <dsp:spPr>
        <a:xfrm>
          <a:off x="310008" y="4141076"/>
          <a:ext cx="7130189" cy="77645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0D17C-0083-40A3-AF79-18340FAAAA22}">
      <dsp:nvSpPr>
        <dsp:cNvPr id="0" name=""/>
        <dsp:cNvSpPr/>
      </dsp:nvSpPr>
      <dsp:spPr>
        <a:xfrm rot="10800000">
          <a:off x="1944429" y="134"/>
          <a:ext cx="6381391" cy="13483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58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Психолого-педагогическая диагностика</a:t>
          </a:r>
          <a:r>
            <a:rPr lang="en-US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Проведено </a:t>
          </a:r>
          <a:r>
            <a:rPr lang="ru-RU" sz="16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44  </a:t>
          </a:r>
          <a:r>
            <a:rPr lang="ru-RU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диагностических обследований</a:t>
          </a:r>
        </a:p>
      </dsp:txBody>
      <dsp:txXfrm rot="10800000">
        <a:off x="2281516" y="134"/>
        <a:ext cx="6044304" cy="1348347"/>
      </dsp:txXfrm>
    </dsp:sp>
    <dsp:sp modelId="{E9BEBDAA-6000-4D78-A9AE-E6495338503F}">
      <dsp:nvSpPr>
        <dsp:cNvPr id="0" name=""/>
        <dsp:cNvSpPr/>
      </dsp:nvSpPr>
      <dsp:spPr>
        <a:xfrm>
          <a:off x="1270256" y="134"/>
          <a:ext cx="1348347" cy="13483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D9644-474C-47D4-8E87-1A9A1C18053A}">
      <dsp:nvSpPr>
        <dsp:cNvPr id="0" name=""/>
        <dsp:cNvSpPr/>
      </dsp:nvSpPr>
      <dsp:spPr>
        <a:xfrm rot="10800000">
          <a:off x="1944429" y="1750973"/>
          <a:ext cx="6381391" cy="13483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58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>
              <a:solidFill>
                <a:schemeClr val="tx1"/>
              </a:solidFill>
              <a:effectLst/>
              <a:latin typeface="Century Gothic" panose="020B0502020202020204" pitchFamily="34" charset="0"/>
            </a:rPr>
            <a:t>Коррекционно</a:t>
          </a:r>
          <a:r>
            <a:rPr lang="ru-RU" sz="1600" b="1" kern="1200" dirty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– развивающая работа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Разработано </a:t>
          </a:r>
          <a:r>
            <a:rPr lang="ru-RU" sz="16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18 </a:t>
          </a:r>
          <a:r>
            <a:rPr lang="ru-RU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программ психолого-педагогического сопровождения </a:t>
          </a:r>
        </a:p>
      </dsp:txBody>
      <dsp:txXfrm rot="10800000">
        <a:off x="2281516" y="1750973"/>
        <a:ext cx="6044304" cy="1348347"/>
      </dsp:txXfrm>
    </dsp:sp>
    <dsp:sp modelId="{905C5296-480E-4FCA-9F3B-B29E9E59AC5C}">
      <dsp:nvSpPr>
        <dsp:cNvPr id="0" name=""/>
        <dsp:cNvSpPr/>
      </dsp:nvSpPr>
      <dsp:spPr>
        <a:xfrm>
          <a:off x="1270256" y="1750973"/>
          <a:ext cx="1348347" cy="134834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3FD7C-EA19-4A72-A417-227AC9C1A199}">
      <dsp:nvSpPr>
        <dsp:cNvPr id="0" name=""/>
        <dsp:cNvSpPr/>
      </dsp:nvSpPr>
      <dsp:spPr>
        <a:xfrm rot="10800000">
          <a:off x="1944429" y="3501812"/>
          <a:ext cx="6381391" cy="13483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58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Взаимодействие в рамках ОУ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12 образовательным организациям оказана методическая помощь в проектировании АООП</a:t>
          </a:r>
        </a:p>
      </dsp:txBody>
      <dsp:txXfrm rot="10800000">
        <a:off x="2281516" y="3501812"/>
        <a:ext cx="6044304" cy="1348347"/>
      </dsp:txXfrm>
    </dsp:sp>
    <dsp:sp modelId="{7B9E82AB-061B-4F14-961D-CE365AD5D91A}">
      <dsp:nvSpPr>
        <dsp:cNvPr id="0" name=""/>
        <dsp:cNvSpPr/>
      </dsp:nvSpPr>
      <dsp:spPr>
        <a:xfrm>
          <a:off x="1270256" y="3501812"/>
          <a:ext cx="1348347" cy="1348347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104" t="17851" r="12794" b="13286"/>
          </a:stretch>
        </a:blip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FD17F-8F20-4311-BC07-54A3942BAB5D}">
      <dsp:nvSpPr>
        <dsp:cNvPr id="0" name=""/>
        <dsp:cNvSpPr/>
      </dsp:nvSpPr>
      <dsp:spPr>
        <a:xfrm>
          <a:off x="0" y="512257"/>
          <a:ext cx="4258418" cy="9317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Организация и проведение онлайн семинаров, консультаций</a:t>
          </a:r>
        </a:p>
      </dsp:txBody>
      <dsp:txXfrm>
        <a:off x="45485" y="557742"/>
        <a:ext cx="4167448" cy="840791"/>
      </dsp:txXfrm>
    </dsp:sp>
    <dsp:sp modelId="{AB21FB0B-8AD3-415F-84E1-0A143F33E1CC}">
      <dsp:nvSpPr>
        <dsp:cNvPr id="0" name=""/>
        <dsp:cNvSpPr/>
      </dsp:nvSpPr>
      <dsp:spPr>
        <a:xfrm>
          <a:off x="0" y="1481458"/>
          <a:ext cx="4258418" cy="9317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 Реализация проектов, направленных на развитие региональной системы комплексной помощи детям с нарушением зрения</a:t>
          </a:r>
        </a:p>
      </dsp:txBody>
      <dsp:txXfrm>
        <a:off x="45485" y="1526943"/>
        <a:ext cx="4167448" cy="840791"/>
      </dsp:txXfrm>
    </dsp:sp>
    <dsp:sp modelId="{A703F820-333E-4EB6-88B2-D8F4C4CDD508}">
      <dsp:nvSpPr>
        <dsp:cNvPr id="0" name=""/>
        <dsp:cNvSpPr/>
      </dsp:nvSpPr>
      <dsp:spPr>
        <a:xfrm>
          <a:off x="0" y="2450659"/>
          <a:ext cx="4258418" cy="9317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Модернизация системы материально-технического обеспечения психолого-педагогического сопровождения</a:t>
          </a:r>
        </a:p>
      </dsp:txBody>
      <dsp:txXfrm>
        <a:off x="45485" y="2496144"/>
        <a:ext cx="4167448" cy="840791"/>
      </dsp:txXfrm>
    </dsp:sp>
    <dsp:sp modelId="{DBDBAAD8-57AB-4D79-BC72-B6011B395110}">
      <dsp:nvSpPr>
        <dsp:cNvPr id="0" name=""/>
        <dsp:cNvSpPr/>
      </dsp:nvSpPr>
      <dsp:spPr>
        <a:xfrm>
          <a:off x="0" y="3419860"/>
          <a:ext cx="4258418" cy="9317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 Оказание информационно-аналитической,  методической помощи образовательным организациям, работающим с детьми с нарушением зрения</a:t>
          </a:r>
        </a:p>
      </dsp:txBody>
      <dsp:txXfrm>
        <a:off x="45485" y="3465345"/>
        <a:ext cx="4167448" cy="840791"/>
      </dsp:txXfrm>
    </dsp:sp>
    <dsp:sp modelId="{EF904D10-C868-44FC-9239-9A74477C7216}">
      <dsp:nvSpPr>
        <dsp:cNvPr id="0" name=""/>
        <dsp:cNvSpPr/>
      </dsp:nvSpPr>
      <dsp:spPr>
        <a:xfrm>
          <a:off x="0" y="4415929"/>
          <a:ext cx="4258418" cy="9317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Повышение качества психолого-педагогического сопровождения семьи</a:t>
          </a:r>
        </a:p>
      </dsp:txBody>
      <dsp:txXfrm>
        <a:off x="45485" y="4461414"/>
        <a:ext cx="4167448" cy="840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internat.ucoz.net/Dokument/documenty--2015/foto15-16/docum-2016/akkr-16-2.jpg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-internat.ucoz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55576" y="136685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РЕСУРСНЫЙ ЦЕНТР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ИНКЛЮЗИВНОГО ОБРАЗОВАНИЯ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детей с нарушением зрения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69367" y="385377"/>
            <a:ext cx="734481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образования, науки и молодежной политики Волгоградской области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общеобразовательное учреждение 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«Михайловская школа-интернат»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8" y="3071638"/>
            <a:ext cx="4410075" cy="27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1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6C1E4E2-1371-2D9B-C7CD-417C588A1AE0}"/>
              </a:ext>
            </a:extLst>
          </p:cNvPr>
          <p:cNvSpPr/>
          <p:nvPr/>
        </p:nvSpPr>
        <p:spPr>
          <a:xfrm>
            <a:off x="1152558" y="57445"/>
            <a:ext cx="7824084" cy="723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8355" y="100833"/>
            <a:ext cx="795130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Century Gothic" panose="020B0502020202020204" pitchFamily="34" charset="0"/>
              </a:rPr>
              <a:t>ИНФОРМАЦИОННО – АНАЛИТИЧЕСКАЯ ДЕЯТЕЛЬНОСТЬ. </a:t>
            </a:r>
            <a:br>
              <a:rPr lang="ru-RU" sz="1350" b="1" dirty="0">
                <a:latin typeface="Century Gothic" panose="020B0502020202020204" pitchFamily="34" charset="0"/>
              </a:rPr>
            </a:br>
            <a:r>
              <a:rPr lang="ru-RU" sz="1350" b="1" dirty="0">
                <a:latin typeface="Century Gothic" panose="020B0502020202020204" pitchFamily="34" charset="0"/>
              </a:rPr>
              <a:t>Создание специальных образовательных условий</a:t>
            </a:r>
          </a:p>
          <a:p>
            <a:pPr algn="ctr"/>
            <a:r>
              <a:rPr lang="ru-RU" sz="1350" b="1" dirty="0">
                <a:latin typeface="Century Gothic" panose="020B0502020202020204" pitchFamily="34" charset="0"/>
              </a:rPr>
              <a:t> для детей с ОВЗ и детей - инвалидов</a:t>
            </a:r>
          </a:p>
        </p:txBody>
      </p:sp>
      <p:pic>
        <p:nvPicPr>
          <p:cNvPr id="1027" name="Picture 3" descr="C:\Users\НВ\Downloads\blue-arrow-13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2" y="1979727"/>
            <a:ext cx="1470991" cy="78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НВ\Downloads\blue-arrow-13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1" y="4256518"/>
            <a:ext cx="1470991" cy="78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21763" y="1490799"/>
            <a:ext cx="662599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СОЗДАНИЕ ИНФОРМАЦИОННОЙ БАЗЫ КОНТИНГЕНТА ДЕТЕЙ  КУРИРУЕМЫХ МУНИЦИПАЛЬНЫХ РАЙОНОВ: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6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муниципальных района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24 образовательных учреждений, в которых обучаются дети с нарушением зрения </a:t>
            </a: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176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обучающихся с нарушением зрения</a:t>
            </a:r>
            <a:endParaRPr lang="ru-RU" sz="2400" i="1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60368" y="5247017"/>
            <a:ext cx="5320544" cy="29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206067" y="4056434"/>
            <a:ext cx="32286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ПРОВЕДЕНИЕ МОНИТОРИНГА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ПОТРЕБНОСТЕЙ 28 СЕМЕЙ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ВОСПИТЫВАЮЩИХ ДЕТЕЙ С ОВЗ И ДЕТЕЙ - ИНВАЛИДОВ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2C6870F-8043-C250-40C9-FC59D4ED4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14814"/>
            <a:ext cx="5471160" cy="3649264"/>
          </a:xfrm>
          <a:prstGeom prst="rect">
            <a:avLst/>
          </a:prstGeom>
        </p:spPr>
      </p:pic>
      <p:grpSp>
        <p:nvGrpSpPr>
          <p:cNvPr id="2" name="Group 12">
            <a:extLst>
              <a:ext uri="{FF2B5EF4-FFF2-40B4-BE49-F238E27FC236}">
                <a16:creationId xmlns="" xmlns:a16="http://schemas.microsoft.com/office/drawing/2014/main" id="{1968EC32-B626-FDFA-3161-5045CD533EFA}"/>
              </a:ext>
            </a:extLst>
          </p:cNvPr>
          <p:cNvGrpSpPr>
            <a:grpSpLocks/>
          </p:cNvGrpSpPr>
          <p:nvPr/>
        </p:nvGrpSpPr>
        <p:grpSpPr bwMode="auto">
          <a:xfrm>
            <a:off x="0" y="107138"/>
            <a:ext cx="8989067" cy="673582"/>
            <a:chOff x="1248" y="2597"/>
            <a:chExt cx="3216" cy="393"/>
          </a:xfrm>
        </p:grpSpPr>
        <p:sp>
          <p:nvSpPr>
            <p:cNvPr id="4" name="Line 13">
              <a:extLst>
                <a:ext uri="{FF2B5EF4-FFF2-40B4-BE49-F238E27FC236}">
                  <a16:creationId xmlns="" xmlns:a16="http://schemas.microsoft.com/office/drawing/2014/main" id="{32D05CFD-DFB9-3CDC-5C08-77023B4BB15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14">
              <a:extLst>
                <a:ext uri="{FF2B5EF4-FFF2-40B4-BE49-F238E27FC236}">
                  <a16:creationId xmlns="" xmlns:a16="http://schemas.microsoft.com/office/drawing/2014/main" id="{E10FA507-FF03-D522-DD1F-217059FD3EF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" name="Text Box 16">
              <a:extLst>
                <a:ext uri="{FF2B5EF4-FFF2-40B4-BE49-F238E27FC236}">
                  <a16:creationId xmlns="" xmlns:a16="http://schemas.microsoft.com/office/drawing/2014/main" id="{93BADBEE-DAD4-4906-E10E-9EBCA0A332C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45" y="2597"/>
              <a:ext cx="2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FFFFFF"/>
                  </a:solidFill>
                </a:rPr>
                <a:t>2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10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83372" y="200220"/>
            <a:ext cx="8989067" cy="623888"/>
            <a:chOff x="1248" y="2597"/>
            <a:chExt cx="3216" cy="393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gray">
            <a:xfrm>
              <a:off x="1345" y="2597"/>
              <a:ext cx="2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FFFFFF"/>
                  </a:solidFill>
                </a:rPr>
                <a:t>2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248355" y="57445"/>
            <a:ext cx="7824084" cy="723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МЕТОДИЧЕСКОЕ СОПРОВОЖДЕНИЕ РЕАЛИЗАЦИИ АООП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605384672"/>
              </p:ext>
            </p:extLst>
          </p:nvPr>
        </p:nvGraphicFramePr>
        <p:xfrm>
          <a:off x="247711" y="1001749"/>
          <a:ext cx="8452406" cy="545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4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83372" y="243022"/>
            <a:ext cx="8989067" cy="623888"/>
            <a:chOff x="1248" y="2597"/>
            <a:chExt cx="3216" cy="393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345" y="2597"/>
              <a:ext cx="2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FFFFFF"/>
                  </a:solidFill>
                </a:rPr>
                <a:t>3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248355" y="100833"/>
            <a:ext cx="7824084" cy="723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КОНСУЛЬТИРОВАНИЕ ПЕДАГОГИЧЕСКИХ РАБОТНИКОВ И РОДИТЕЛЕЙ (ЗАКОННЫХ ПРЕДСТАВИТЕЛЕЙ) ДЕТЕЙ С ОВЗ, ДЕТЕЙ - ИНВАЛИДОВ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12"/>
          <p:cNvGrpSpPr>
            <a:grpSpLocks/>
          </p:cNvGrpSpPr>
          <p:nvPr/>
        </p:nvGrpSpPr>
        <p:grpSpPr bwMode="auto">
          <a:xfrm>
            <a:off x="154933" y="243022"/>
            <a:ext cx="8989067" cy="623888"/>
            <a:chOff x="1248" y="2597"/>
            <a:chExt cx="3216" cy="393"/>
          </a:xfrm>
        </p:grpSpPr>
        <p:sp>
          <p:nvSpPr>
            <p:cNvPr id="27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gray">
            <a:xfrm>
              <a:off x="1345" y="2597"/>
              <a:ext cx="2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FFFFFF"/>
                  </a:solidFill>
                </a:rPr>
                <a:t>3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319916" y="100833"/>
            <a:ext cx="7824084" cy="723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КОНСУЛЬТИРОВАНИЕ ПЕДАГОГИЧЕСКИХ РАБОТНИКОВ И РОДИТЕЛЕЙ (ЗАКОННЫХ ПРЕДСТАВИТЕЛЕЙ) ДЕТЕЙ С ОВЗ, ДЕТЕЙ – ИНВАЛИДОВ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7E1425EE-73E0-EAC0-61BE-6922D28CA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87108"/>
              </p:ext>
            </p:extLst>
          </p:nvPr>
        </p:nvGraphicFramePr>
        <p:xfrm>
          <a:off x="914400" y="1144524"/>
          <a:ext cx="7750206" cy="517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1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8355" y="100833"/>
            <a:ext cx="7824084" cy="723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КОНСУЛЬТИРОВАНИЕ ПЕДАГОГИЧЕСКИХ РАБОТНИКОВ И РОДИТЕЛЕЙ (ЗАКОННЫХ ПРЕДСТАВИТЕЛЕЙ) ДЕТЕЙ С ОВЗ, ДЕТЕЙ - ИНВАЛИДОВ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54933" y="243022"/>
            <a:ext cx="8989067" cy="623888"/>
            <a:chOff x="1248" y="2597"/>
            <a:chExt cx="3216" cy="393"/>
          </a:xfrm>
        </p:grpSpPr>
        <p:sp>
          <p:nvSpPr>
            <p:cNvPr id="6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gray">
            <a:xfrm>
              <a:off x="1345" y="2597"/>
              <a:ext cx="2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FFFFFF"/>
                  </a:solidFill>
                </a:rPr>
                <a:t>4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248355" y="100247"/>
            <a:ext cx="7824084" cy="723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ПСИХОЛОГО-ПЕДАГОГИЧЕСКОЕ СОПРОВОЖДЕНИЕ ДЕТЕЙ С ОВЗ, ДЕТЕЙ-ИНВАЛИДОВ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31763727"/>
              </p:ext>
            </p:extLst>
          </p:nvPr>
        </p:nvGraphicFramePr>
        <p:xfrm>
          <a:off x="98338" y="1272208"/>
          <a:ext cx="9596078" cy="4850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58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FF7198-1439-BF39-6048-B9E84268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98" y="681037"/>
            <a:ext cx="8599002" cy="1325563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Семинар – практикум :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«Практические инструменты в работе с семьями, воспитывающими детей с нарушением зрения»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4" name="Group 12">
            <a:extLst>
              <a:ext uri="{FF2B5EF4-FFF2-40B4-BE49-F238E27FC236}">
                <a16:creationId xmlns="" xmlns:a16="http://schemas.microsoft.com/office/drawing/2014/main" id="{B20C3884-2EE7-D4F8-1E75-600218431D4F}"/>
              </a:ext>
            </a:extLst>
          </p:cNvPr>
          <p:cNvGrpSpPr>
            <a:grpSpLocks/>
          </p:cNvGrpSpPr>
          <p:nvPr/>
        </p:nvGrpSpPr>
        <p:grpSpPr bwMode="auto">
          <a:xfrm>
            <a:off x="83372" y="243022"/>
            <a:ext cx="8989067" cy="623888"/>
            <a:chOff x="1248" y="2597"/>
            <a:chExt cx="3216" cy="393"/>
          </a:xfrm>
        </p:grpSpPr>
        <p:sp>
          <p:nvSpPr>
            <p:cNvPr id="5" name="Line 13">
              <a:extLst>
                <a:ext uri="{FF2B5EF4-FFF2-40B4-BE49-F238E27FC236}">
                  <a16:creationId xmlns="" xmlns:a16="http://schemas.microsoft.com/office/drawing/2014/main" id="{BC24589A-84CD-6AA7-9BDB-5F5DD30C86C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B502125C-A5EE-5E19-EFCC-4D613138FB6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16">
              <a:extLst>
                <a:ext uri="{FF2B5EF4-FFF2-40B4-BE49-F238E27FC236}">
                  <a16:creationId xmlns="" xmlns:a16="http://schemas.microsoft.com/office/drawing/2014/main" id="{119FD1AD-1F0D-F2AE-AC41-947A522F47E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45" y="2597"/>
              <a:ext cx="2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E280811-28E6-0179-3C9B-880F48CD74B6}"/>
              </a:ext>
            </a:extLst>
          </p:cNvPr>
          <p:cNvSpPr/>
          <p:nvPr/>
        </p:nvSpPr>
        <p:spPr>
          <a:xfrm>
            <a:off x="1248355" y="100833"/>
            <a:ext cx="7824084" cy="723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МЕТОДИЧЕСКОЕ СОПРОВОЖДЕНИЕ РЕАЛИЗАЦИИ АООП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FC44F59-EE7D-5162-A4D2-512589FCF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7" y="1713390"/>
            <a:ext cx="4371759" cy="2459114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4471720"/>
            <a:ext cx="3975100" cy="2238154"/>
          </a:xfrm>
          <a:prstGeom prst="roundRect">
            <a:avLst>
              <a:gd name="adj" fmla="val 16667"/>
            </a:avLst>
          </a:prstGeom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18" y="1713390"/>
            <a:ext cx="2582249" cy="2582249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55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FF7198-1439-BF39-6048-B9E84268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66" y="681037"/>
            <a:ext cx="8255569" cy="1325563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Областной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семинар-практикум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«Формирование гражданской идентичности как основа успешной социализации детей с нарушением зрения»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12">
            <a:extLst>
              <a:ext uri="{FF2B5EF4-FFF2-40B4-BE49-F238E27FC236}">
                <a16:creationId xmlns="" xmlns:a16="http://schemas.microsoft.com/office/drawing/2014/main" id="{B20C3884-2EE7-D4F8-1E75-600218431D4F}"/>
              </a:ext>
            </a:extLst>
          </p:cNvPr>
          <p:cNvGrpSpPr>
            <a:grpSpLocks/>
          </p:cNvGrpSpPr>
          <p:nvPr/>
        </p:nvGrpSpPr>
        <p:grpSpPr bwMode="auto">
          <a:xfrm>
            <a:off x="83372" y="243022"/>
            <a:ext cx="8989067" cy="623888"/>
            <a:chOff x="1248" y="2597"/>
            <a:chExt cx="3216" cy="393"/>
          </a:xfrm>
        </p:grpSpPr>
        <p:sp>
          <p:nvSpPr>
            <p:cNvPr id="5" name="Line 13">
              <a:extLst>
                <a:ext uri="{FF2B5EF4-FFF2-40B4-BE49-F238E27FC236}">
                  <a16:creationId xmlns="" xmlns:a16="http://schemas.microsoft.com/office/drawing/2014/main" id="{BC24589A-84CD-6AA7-9BDB-5F5DD30C86C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B502125C-A5EE-5E19-EFCC-4D613138FB6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7" name="Text Box 16">
              <a:extLst>
                <a:ext uri="{FF2B5EF4-FFF2-40B4-BE49-F238E27FC236}">
                  <a16:creationId xmlns="" xmlns:a16="http://schemas.microsoft.com/office/drawing/2014/main" id="{119FD1AD-1F0D-F2AE-AC41-947A522F47E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45" y="2597"/>
              <a:ext cx="2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E280811-28E6-0179-3C9B-880F48CD74B6}"/>
              </a:ext>
            </a:extLst>
          </p:cNvPr>
          <p:cNvSpPr/>
          <p:nvPr/>
        </p:nvSpPr>
        <p:spPr>
          <a:xfrm>
            <a:off x="1248355" y="100833"/>
            <a:ext cx="7824084" cy="723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МЕТОДИЧЕСКОЕ СОПРОВОЖДЕНИЕ РЕАЛИЗАЦИИ АООП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C3E9559-FB96-DD1F-9F17-AE1FA8468D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28114"/>
          <a:stretch/>
        </p:blipFill>
        <p:spPr>
          <a:xfrm>
            <a:off x="5802342" y="1808210"/>
            <a:ext cx="2433546" cy="2486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ABCCEF7-CB50-B14D-1158-03A3DE338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6" b="31387"/>
          <a:stretch/>
        </p:blipFill>
        <p:spPr>
          <a:xfrm>
            <a:off x="1102889" y="1828057"/>
            <a:ext cx="3211278" cy="2446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837D212-B2C1-0902-83DD-A5D4BA3A02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9" t="5286" r="6969" b="11435"/>
          <a:stretch/>
        </p:blipFill>
        <p:spPr>
          <a:xfrm>
            <a:off x="2352928" y="4414439"/>
            <a:ext cx="4123870" cy="224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473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54933" y="243022"/>
            <a:ext cx="8989067" cy="623888"/>
            <a:chOff x="1248" y="2597"/>
            <a:chExt cx="3216" cy="393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gray">
            <a:xfrm>
              <a:off x="1345" y="2597"/>
              <a:ext cx="2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248355" y="100247"/>
            <a:ext cx="7824084" cy="723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ПЕРСПЕКТИВЫ ФУНКЦИОНИРОВАНИЯ РЕСУРСНОГО ЦЕНТРА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46538556"/>
              </p:ext>
            </p:extLst>
          </p:nvPr>
        </p:nvGraphicFramePr>
        <p:xfrm>
          <a:off x="4572000" y="1024920"/>
          <a:ext cx="4258418" cy="583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D406DE1-A703-E973-3F81-26C42A5874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" y="1533560"/>
            <a:ext cx="4299649" cy="46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5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9" descr="qr-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64" y="382060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9"/>
          <p:cNvSpPr>
            <a:spLocks noChangeArrowheads="1"/>
          </p:cNvSpPr>
          <p:nvPr/>
        </p:nvSpPr>
        <p:spPr bwMode="auto">
          <a:xfrm>
            <a:off x="950940" y="1208194"/>
            <a:ext cx="7242120" cy="114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21"/>
          <p:cNvSpPr>
            <a:spLocks noChangeArrowheads="1"/>
          </p:cNvSpPr>
          <p:nvPr/>
        </p:nvSpPr>
        <p:spPr bwMode="auto">
          <a:xfrm>
            <a:off x="950940" y="5702354"/>
            <a:ext cx="7242120" cy="114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9431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87868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1866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2385391" y="2095500"/>
            <a:ext cx="3852337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г. Михайловка, ул. Двинская, 1</a:t>
            </a:r>
            <a:endParaRPr lang="ru-RU" altLang="ru-RU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563C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Тел /факс.: 8(84463)2-23-32</a:t>
            </a:r>
            <a:r>
              <a:rPr lang="ru-RU" altLang="ru-RU" dirty="0">
                <a:solidFill>
                  <a:srgbClr val="0563C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-RU" altLang="ru-RU" dirty="0">
                <a:solidFill>
                  <a:srgbClr val="0563C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</a:br>
            <a:r>
              <a:rPr lang="ru-RU" altLang="ru-RU" dirty="0">
                <a:solidFill>
                  <a:srgbClr val="0563C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lang="ru-RU" altLang="ru-RU" dirty="0" err="1">
                <a:solidFill>
                  <a:srgbClr val="0563C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mail</a:t>
            </a:r>
            <a:r>
              <a:rPr lang="ru-RU" altLang="ru-RU" dirty="0">
                <a:solidFill>
                  <a:srgbClr val="0563C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Arial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altLang="ru-RU" sz="2000" u="sng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makmj@yandex.ru</a:t>
            </a:r>
            <a:endParaRPr lang="ru-RU" altLang="ru-RU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официальный сайт</a:t>
            </a:r>
            <a:endParaRPr lang="ru-RU" altLang="ru-RU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http://school-internat.ucoz.net/</a:t>
            </a:r>
            <a:endParaRPr lang="ru-RU" altLang="ru-RU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16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294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Семинар – практикум :  «Практические инструменты в работе с семьями, воспитывающими детей с нарушением зрения»</vt:lpstr>
      <vt:lpstr>Областной семинар-практикум   «Формирование гражданской идентичности как основа успешной социализации детей с нарушением зрения»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РМУ 136</cp:lastModifiedBy>
  <cp:revision>30</cp:revision>
  <dcterms:created xsi:type="dcterms:W3CDTF">2014-11-21T11:00:06Z</dcterms:created>
  <dcterms:modified xsi:type="dcterms:W3CDTF">2025-05-26T13:08:27Z</dcterms:modified>
</cp:coreProperties>
</file>